
<file path=[Content_Types].xml><?xml version="1.0" encoding="utf-8"?>
<Types xmlns="http://schemas.openxmlformats.org/package/2006/content-types">
  <Default Extension="png" ContentType="image/png"/>
  <Default Extension="wmf" ContentType="image/x-w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26.jpg" ContentType="image/png"/>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38"/>
  </p:notesMasterIdLst>
  <p:sldIdLst>
    <p:sldId id="258" r:id="rId2"/>
    <p:sldId id="1728" r:id="rId3"/>
    <p:sldId id="1674" r:id="rId4"/>
    <p:sldId id="1671" r:id="rId5"/>
    <p:sldId id="1721" r:id="rId6"/>
    <p:sldId id="1725" r:id="rId7"/>
    <p:sldId id="1733" r:id="rId8"/>
    <p:sldId id="1730" r:id="rId9"/>
    <p:sldId id="1732" r:id="rId10"/>
    <p:sldId id="1715" r:id="rId11"/>
    <p:sldId id="1716" r:id="rId12"/>
    <p:sldId id="1717" r:id="rId13"/>
    <p:sldId id="1719" r:id="rId14"/>
    <p:sldId id="1718" r:id="rId15"/>
    <p:sldId id="1726" r:id="rId16"/>
    <p:sldId id="1665" r:id="rId17"/>
    <p:sldId id="1727" r:id="rId18"/>
    <p:sldId id="1696" r:id="rId19"/>
    <p:sldId id="1729" r:id="rId20"/>
    <p:sldId id="1672" r:id="rId21"/>
    <p:sldId id="1643" r:id="rId22"/>
    <p:sldId id="1692" r:id="rId23"/>
    <p:sldId id="1642" r:id="rId24"/>
    <p:sldId id="1676" r:id="rId25"/>
    <p:sldId id="1675" r:id="rId26"/>
    <p:sldId id="1644" r:id="rId27"/>
    <p:sldId id="1711" r:id="rId28"/>
    <p:sldId id="1680" r:id="rId29"/>
    <p:sldId id="1734" r:id="rId30"/>
    <p:sldId id="1704" r:id="rId31"/>
    <p:sldId id="1705" r:id="rId32"/>
    <p:sldId id="1737" r:id="rId33"/>
    <p:sldId id="1735" r:id="rId34"/>
    <p:sldId id="1691" r:id="rId35"/>
    <p:sldId id="1723" r:id="rId36"/>
    <p:sldId id="1738" r:id="rId37"/>
  </p:sldIdLst>
  <p:sldSz cx="12192000" cy="6858000"/>
  <p:notesSz cx="6954838" cy="9309100"/>
  <p:embeddedFontLst>
    <p:embeddedFont>
      <p:font typeface="ＭＳ Ｐゴシック" panose="020B0600070205080204" pitchFamily="34" charset="-128"/>
      <p:regular r:id="rId39"/>
    </p:embeddedFont>
    <p:embeddedFont>
      <p:font typeface="Arial Black" panose="020B0A04020102020204" pitchFamily="34" charset="0"/>
      <p:regular r:id="rId40"/>
      <p:bold r:id="rId41"/>
    </p:embeddedFont>
    <p:embeddedFont>
      <p:font typeface="Calibri" panose="020F0502020204030204" pitchFamily="34" charset="0"/>
      <p:regular r:id="rId42"/>
      <p:bold r:id="rId43"/>
      <p:italic r:id="rId44"/>
      <p:boldItalic r:id="rId45"/>
    </p:embeddedFont>
    <p:embeddedFont>
      <p:font typeface="Cambria" panose="02040503050406030204" pitchFamily="18" charset="0"/>
      <p:regular r:id="rId46"/>
      <p:bold r:id="rId47"/>
      <p:italic r:id="rId48"/>
      <p:boldItalic r:id="rId49"/>
    </p:embeddedFont>
    <p:embeddedFont>
      <p:font typeface="Tahoma" panose="020B0604030504040204" pitchFamily="34" charset="0"/>
      <p:regular r:id="rId50"/>
      <p:bold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696" userDrawn="1">
          <p15:clr>
            <a:srgbClr val="A4A3A4"/>
          </p15:clr>
        </p15:guide>
        <p15:guide id="2" pos="696" userDrawn="1">
          <p15:clr>
            <a:srgbClr val="A4A3A4"/>
          </p15:clr>
        </p15:guide>
      </p15:sldGuideLst>
    </p:ext>
    <p:ext uri="{2D200454-40CA-4A62-9FC3-DE9A4176ACB9}">
      <p15:notesGuideLst xmlns:p15="http://schemas.microsoft.com/office/powerpoint/2012/main">
        <p15:guide id="1" orient="horz" pos="2932" userDrawn="1">
          <p15:clr>
            <a:srgbClr val="A4A3A4"/>
          </p15:clr>
        </p15:guide>
        <p15:guide id="2" pos="2190" userDrawn="1">
          <p15:clr>
            <a:srgbClr val="A4A3A4"/>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99" roundtripDataSignature="AMtx7mgwtNcT/Kvsb5YIURkehw2/SD4QH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33"/>
    <a:srgbClr val="003300"/>
    <a:srgbClr val="5F5F5F"/>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605" autoAdjust="0"/>
    <p:restoredTop sz="88950" autoAdjust="0"/>
  </p:normalViewPr>
  <p:slideViewPr>
    <p:cSldViewPr snapToGrid="0" showGuides="1">
      <p:cViewPr varScale="1">
        <p:scale>
          <a:sx n="68" d="100"/>
          <a:sy n="68" d="100"/>
        </p:scale>
        <p:origin x="1188" y="66"/>
      </p:cViewPr>
      <p:guideLst>
        <p:guide orient="horz" pos="696"/>
        <p:guide pos="696"/>
      </p:guideLst>
    </p:cSldViewPr>
  </p:slideViewPr>
  <p:outlineViewPr>
    <p:cViewPr>
      <p:scale>
        <a:sx n="33" d="100"/>
        <a:sy n="33" d="100"/>
      </p:scale>
      <p:origin x="0" y="0"/>
    </p:cViewPr>
  </p:outlineViewPr>
  <p:notesTextViewPr>
    <p:cViewPr>
      <p:scale>
        <a:sx n="3" d="2"/>
        <a:sy n="3" d="2"/>
      </p:scale>
      <p:origin x="0" y="0"/>
    </p:cViewPr>
  </p:notesTextViewPr>
  <p:sorterViewPr>
    <p:cViewPr>
      <p:scale>
        <a:sx n="62" d="100"/>
        <a:sy n="62" d="100"/>
      </p:scale>
      <p:origin x="0" y="-3762"/>
    </p:cViewPr>
  </p:sorterViewPr>
  <p:notesViewPr>
    <p:cSldViewPr snapToGrid="0" showGuides="1">
      <p:cViewPr varScale="1">
        <p:scale>
          <a:sx n="52" d="100"/>
          <a:sy n="52" d="100"/>
        </p:scale>
        <p:origin x="1992" y="72"/>
      </p:cViewPr>
      <p:guideLst>
        <p:guide orient="horz" pos="2932"/>
        <p:guide pos="219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10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10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99" Type="http://customschemas.google.com/relationships/presentationmetadata" Target="metadata"/><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13.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13763" cy="467072"/>
          </a:xfrm>
          <a:prstGeom prst="rect">
            <a:avLst/>
          </a:prstGeom>
          <a:noFill/>
          <a:ln>
            <a:noFill/>
          </a:ln>
        </p:spPr>
        <p:txBody>
          <a:bodyPr spcFirstLastPara="1" wrap="square" lIns="92915" tIns="46445" rIns="92915" bIns="46445"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939466" y="0"/>
            <a:ext cx="3013763" cy="467072"/>
          </a:xfrm>
          <a:prstGeom prst="rect">
            <a:avLst/>
          </a:prstGeom>
          <a:noFill/>
          <a:ln>
            <a:noFill/>
          </a:ln>
        </p:spPr>
        <p:txBody>
          <a:bodyPr spcFirstLastPara="1" wrap="square" lIns="92915" tIns="46445" rIns="92915" bIns="46445"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63638"/>
            <a:ext cx="5583238"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95484" y="4480004"/>
            <a:ext cx="5563870" cy="3665458"/>
          </a:xfrm>
          <a:prstGeom prst="rect">
            <a:avLst/>
          </a:prstGeom>
          <a:noFill/>
          <a:ln>
            <a:noFill/>
          </a:ln>
        </p:spPr>
        <p:txBody>
          <a:bodyPr spcFirstLastPara="1" wrap="square" lIns="92915" tIns="46445" rIns="92915" bIns="46445"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42030"/>
            <a:ext cx="3013763" cy="467071"/>
          </a:xfrm>
          <a:prstGeom prst="rect">
            <a:avLst/>
          </a:prstGeom>
          <a:noFill/>
          <a:ln>
            <a:noFill/>
          </a:ln>
        </p:spPr>
        <p:txBody>
          <a:bodyPr spcFirstLastPara="1" wrap="square" lIns="92915" tIns="46445" rIns="92915" bIns="46445"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939466" y="8842030"/>
            <a:ext cx="3013763" cy="467071"/>
          </a:xfrm>
          <a:prstGeom prst="rect">
            <a:avLst/>
          </a:prstGeom>
          <a:noFill/>
          <a:ln>
            <a:noFill/>
          </a:ln>
        </p:spPr>
        <p:txBody>
          <a:bodyPr spcFirstLastPara="1" wrap="square" lIns="92915" tIns="46445" rIns="92915" bIns="46445" anchor="b" anchorCtr="0">
            <a:noAutofit/>
          </a:bodyPr>
          <a:lstStyle/>
          <a:p>
            <a:pPr algn="r"/>
            <a:fld id="{00000000-1234-1234-1234-123412341234}" type="slidenum">
              <a:rPr lang="en-US" sz="1200" smtClean="0">
                <a:solidFill>
                  <a:schemeClr val="dk1"/>
                </a:solidFill>
              </a:rPr>
              <a:pPr algn="r"/>
              <a:t>‹#›</a:t>
            </a:fld>
            <a:endParaRPr lang="en-US" sz="1200">
              <a:solidFill>
                <a:schemeClr val="dk1"/>
              </a:solidFil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rPr>
              <a:pPr algn="r"/>
              <a:t>2</a:t>
            </a:fld>
            <a:endParaRPr lang="en-US" sz="1200">
              <a:solidFill>
                <a:schemeClr val="dk1"/>
              </a:solidFill>
            </a:endParaRPr>
          </a:p>
        </p:txBody>
      </p:sp>
    </p:spTree>
    <p:extLst>
      <p:ext uri="{BB962C8B-B14F-4D97-AF65-F5344CB8AC3E}">
        <p14:creationId xmlns:p14="http://schemas.microsoft.com/office/powerpoint/2010/main" val="42317662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Dandelions add beauty.</a:t>
            </a:r>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rPr>
              <a:pPr algn="r"/>
              <a:t>24</a:t>
            </a:fld>
            <a:endParaRPr lang="en-US" sz="1200">
              <a:solidFill>
                <a:schemeClr val="dk1"/>
              </a:solidFill>
            </a:endParaRPr>
          </a:p>
        </p:txBody>
      </p:sp>
    </p:spTree>
    <p:extLst>
      <p:ext uri="{BB962C8B-B14F-4D97-AF65-F5344CB8AC3E}">
        <p14:creationId xmlns:p14="http://schemas.microsoft.com/office/powerpoint/2010/main" val="11379488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did we like dandelions when we were kids? Why do we hate dandelions as adults? </a:t>
            </a:r>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rPr>
              <a:pPr algn="r"/>
              <a:t>25</a:t>
            </a:fld>
            <a:endParaRPr lang="en-US" sz="1200">
              <a:solidFill>
                <a:schemeClr val="dk1"/>
              </a:solidFill>
            </a:endParaRPr>
          </a:p>
        </p:txBody>
      </p:sp>
    </p:spTree>
    <p:extLst>
      <p:ext uri="{BB962C8B-B14F-4D97-AF65-F5344CB8AC3E}">
        <p14:creationId xmlns:p14="http://schemas.microsoft.com/office/powerpoint/2010/main" val="21930893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Dandelions are fun.</a:t>
            </a:r>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rPr>
              <a:pPr algn="r"/>
              <a:t>26</a:t>
            </a:fld>
            <a:endParaRPr lang="en-US" sz="1200">
              <a:solidFill>
                <a:schemeClr val="dk1"/>
              </a:solidFill>
            </a:endParaRPr>
          </a:p>
        </p:txBody>
      </p:sp>
    </p:spTree>
    <p:extLst>
      <p:ext uri="{BB962C8B-B14F-4D97-AF65-F5344CB8AC3E}">
        <p14:creationId xmlns:p14="http://schemas.microsoft.com/office/powerpoint/2010/main" val="38024865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kids even like to look like dandelions. </a:t>
            </a:r>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rPr>
              <a:pPr algn="r"/>
              <a:t>28</a:t>
            </a:fld>
            <a:endParaRPr lang="en-US" sz="1200">
              <a:solidFill>
                <a:schemeClr val="dk1"/>
              </a:solidFill>
            </a:endParaRPr>
          </a:p>
        </p:txBody>
      </p:sp>
    </p:spTree>
    <p:extLst>
      <p:ext uri="{BB962C8B-B14F-4D97-AF65-F5344CB8AC3E}">
        <p14:creationId xmlns:p14="http://schemas.microsoft.com/office/powerpoint/2010/main" val="3537443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a:extLst>
              <a:ext uri="{FF2B5EF4-FFF2-40B4-BE49-F238E27FC236}">
                <a16:creationId xmlns:a16="http://schemas.microsoft.com/office/drawing/2014/main" id="{1A8CE661-EDD1-4C32-9FDA-7FC48B4A0723}"/>
              </a:ext>
            </a:extLst>
          </p:cNvPr>
          <p:cNvSpPr>
            <a:spLocks noGrp="1" noRot="1" noChangeAspect="1" noChangeArrowheads="1" noTextEdit="1"/>
          </p:cNvSpPr>
          <p:nvPr>
            <p:ph type="sldImg"/>
          </p:nvPr>
        </p:nvSpPr>
        <p:spPr>
          <a:ln/>
        </p:spPr>
      </p:sp>
      <p:sp>
        <p:nvSpPr>
          <p:cNvPr id="110595" name="Notes Placeholder 2">
            <a:extLst>
              <a:ext uri="{FF2B5EF4-FFF2-40B4-BE49-F238E27FC236}">
                <a16:creationId xmlns:a16="http://schemas.microsoft.com/office/drawing/2014/main" id="{009436D5-429A-434C-A919-2256813E86A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Perhaps your approach to gardening is the “Dirty Harry – </a:t>
            </a:r>
            <a:r>
              <a:rPr lang="en-US" altLang="en-US" i="1"/>
              <a:t>Make My Day </a:t>
            </a:r>
            <a:r>
              <a:rPr lang="en-US" altLang="en-US"/>
              <a:t>– Take No Prisoners” approach.</a:t>
            </a:r>
          </a:p>
          <a:p>
            <a:r>
              <a:rPr lang="en-US" altLang="en-US" b="1"/>
              <a:t>CLICK ANIMATION</a:t>
            </a:r>
          </a:p>
          <a:p>
            <a:r>
              <a:rPr lang="en-US" altLang="en-US"/>
              <a:t>The most popular vegetable insecticide is carbaryl (Sevin). This powerful insecticide will kill pests </a:t>
            </a:r>
            <a:r>
              <a:rPr lang="en-US" altLang="en-US" b="1"/>
              <a:t>on contact </a:t>
            </a:r>
            <a:r>
              <a:rPr lang="en-US" altLang="en-US"/>
              <a:t>– you can even watch the cabbageworms drop off the plants and go into spasms before dying. Revenge is sweet!  This is a powerful weapon, but is also toxic. Use with caution and follow the label. </a:t>
            </a:r>
          </a:p>
        </p:txBody>
      </p:sp>
      <p:sp>
        <p:nvSpPr>
          <p:cNvPr id="110596" name="Slide Number Placeholder 3">
            <a:extLst>
              <a:ext uri="{FF2B5EF4-FFF2-40B4-BE49-F238E27FC236}">
                <a16:creationId xmlns:a16="http://schemas.microsoft.com/office/drawing/2014/main" id="{5A7AB391-26DD-4E01-948E-4E63A22C94F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2400">
                <a:solidFill>
                  <a:schemeClr val="tx1"/>
                </a:solidFill>
                <a:latin typeface="Times New Roman" panose="02020603050405020304" pitchFamily="18" charset="0"/>
              </a:defRPr>
            </a:lvl1pPr>
            <a:lvl2pPr marL="742950" indent="-285750" defTabSz="917575">
              <a:defRPr sz="2400">
                <a:solidFill>
                  <a:schemeClr val="tx1"/>
                </a:solidFill>
                <a:latin typeface="Times New Roman" panose="02020603050405020304" pitchFamily="18" charset="0"/>
              </a:defRPr>
            </a:lvl2pPr>
            <a:lvl3pPr marL="1143000" indent="-228600" defTabSz="917575">
              <a:defRPr sz="2400">
                <a:solidFill>
                  <a:schemeClr val="tx1"/>
                </a:solidFill>
                <a:latin typeface="Times New Roman" panose="02020603050405020304" pitchFamily="18" charset="0"/>
              </a:defRPr>
            </a:lvl3pPr>
            <a:lvl4pPr marL="1600200" indent="-228600" defTabSz="917575">
              <a:defRPr sz="2400">
                <a:solidFill>
                  <a:schemeClr val="tx1"/>
                </a:solidFill>
                <a:latin typeface="Times New Roman" panose="02020603050405020304" pitchFamily="18" charset="0"/>
              </a:defRPr>
            </a:lvl4pPr>
            <a:lvl5pPr marL="2057400" indent="-228600" defTabSz="917575">
              <a:defRPr sz="2400">
                <a:solidFill>
                  <a:schemeClr val="tx1"/>
                </a:solidFill>
                <a:latin typeface="Times New Roman" panose="02020603050405020304" pitchFamily="18" charset="0"/>
              </a:defRPr>
            </a:lvl5pPr>
            <a:lvl6pPr marL="2514600" indent="-228600" defTabSz="917575"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17575"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17575"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17575" eaLnBrk="0" fontAlgn="base" hangingPunct="0">
              <a:spcBef>
                <a:spcPct val="0"/>
              </a:spcBef>
              <a:spcAft>
                <a:spcPct val="0"/>
              </a:spcAft>
              <a:defRPr sz="2400">
                <a:solidFill>
                  <a:schemeClr val="tx1"/>
                </a:solidFill>
                <a:latin typeface="Times New Roman" panose="02020603050405020304" pitchFamily="18" charset="0"/>
              </a:defRPr>
            </a:lvl9pPr>
          </a:lstStyle>
          <a:p>
            <a:fld id="{ED3BE471-8035-4051-A2AA-68D9819F53CE}" type="slidenum">
              <a:rPr lang="en-US" altLang="en-US" sz="1200" smtClean="0"/>
              <a:pPr/>
              <a:t>29</a:t>
            </a:fld>
            <a:endParaRPr lang="en-US" alt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Keep in mind that nutrients mainly move upward, promoting new growth from late spring through summer. It is hard to move herbicide down into its roots at this time. </a:t>
            </a:r>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rPr>
              <a:pPr algn="r"/>
              <a:t>30</a:t>
            </a:fld>
            <a:endParaRPr lang="en-US" sz="1200">
              <a:solidFill>
                <a:schemeClr val="dk1"/>
              </a:solidFill>
            </a:endParaRPr>
          </a:p>
        </p:txBody>
      </p:sp>
    </p:spTree>
    <p:extLst>
      <p:ext uri="{BB962C8B-B14F-4D97-AF65-F5344CB8AC3E}">
        <p14:creationId xmlns:p14="http://schemas.microsoft.com/office/powerpoint/2010/main" val="16926970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Everything changes in fall. Perennial weeds sense the cold temps and long nights. They start sending their nutrients down into their roots to prepare for winter. </a:t>
            </a:r>
          </a:p>
          <a:p>
            <a:r>
              <a:rPr lang="en-US" dirty="0"/>
              <a:t>If we spray in fall, the weeds will naturally channel the herbicide down into their roots along with their nutrients. Getting the herbicide down into the root system is the key to success. </a:t>
            </a:r>
          </a:p>
          <a:p>
            <a:r>
              <a:rPr lang="en-US" dirty="0"/>
              <a:t>That’s why if you spray one time a year, it should be in fall (mid-September).</a:t>
            </a:r>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rPr>
              <a:pPr algn="r"/>
              <a:t>31</a:t>
            </a:fld>
            <a:endParaRPr lang="en-US" sz="1200">
              <a:solidFill>
                <a:schemeClr val="dk1"/>
              </a:solidFill>
            </a:endParaRPr>
          </a:p>
        </p:txBody>
      </p:sp>
    </p:spTree>
    <p:extLst>
      <p:ext uri="{BB962C8B-B14F-4D97-AF65-F5344CB8AC3E}">
        <p14:creationId xmlns:p14="http://schemas.microsoft.com/office/powerpoint/2010/main" val="34041756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Everything changes in fall. Perennial weeds sense the cold temps and long nights. They start sending their nutrients down into their roots to prepare for winter. </a:t>
            </a:r>
          </a:p>
          <a:p>
            <a:r>
              <a:rPr lang="en-US" dirty="0"/>
              <a:t>If we spray in fall, the weeds will naturally channel the herbicide down into their roots along with their nutrients. Getting the herbicide down into the root system is the key to success. </a:t>
            </a:r>
          </a:p>
          <a:p>
            <a:r>
              <a:rPr lang="en-US" dirty="0"/>
              <a:t>That’s why if you spray one time a year, it should be in fall (mid-September).</a:t>
            </a:r>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rPr>
              <a:pPr algn="r"/>
              <a:t>32</a:t>
            </a:fld>
            <a:endParaRPr lang="en-US" sz="1200">
              <a:solidFill>
                <a:schemeClr val="dk1"/>
              </a:solidFill>
            </a:endParaRPr>
          </a:p>
        </p:txBody>
      </p:sp>
    </p:spTree>
    <p:extLst>
      <p:ext uri="{BB962C8B-B14F-4D97-AF65-F5344CB8AC3E}">
        <p14:creationId xmlns:p14="http://schemas.microsoft.com/office/powerpoint/2010/main" val="438389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7D4C97-A581-450F-B3D3-B4E063013A8D}" type="slidenum">
              <a:rPr lang="en-US" smtClean="0"/>
              <a:t>34</a:t>
            </a:fld>
            <a:endParaRPr lang="en-US"/>
          </a:p>
        </p:txBody>
      </p:sp>
    </p:spTree>
    <p:extLst>
      <p:ext uri="{BB962C8B-B14F-4D97-AF65-F5344CB8AC3E}">
        <p14:creationId xmlns:p14="http://schemas.microsoft.com/office/powerpoint/2010/main" val="31741671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7D4C97-A581-450F-B3D3-B4E063013A8D}" type="slidenum">
              <a:rPr lang="en-US" smtClean="0"/>
              <a:t>36</a:t>
            </a:fld>
            <a:endParaRPr lang="en-US"/>
          </a:p>
        </p:txBody>
      </p:sp>
    </p:spTree>
    <p:extLst>
      <p:ext uri="{BB962C8B-B14F-4D97-AF65-F5344CB8AC3E}">
        <p14:creationId xmlns:p14="http://schemas.microsoft.com/office/powerpoint/2010/main" val="2968880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lawn is different. Lawn care is subjective. Some people like caring for a lawn and some do not. All I can provide today are guidelines. It’s your option how you use the information.</a:t>
            </a:r>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rPr>
              <a:pPr algn="r"/>
              <a:t>3</a:t>
            </a:fld>
            <a:endParaRPr lang="en-US" sz="1200">
              <a:solidFill>
                <a:schemeClr val="dk1"/>
              </a:solidFill>
            </a:endParaRPr>
          </a:p>
        </p:txBody>
      </p:sp>
    </p:spTree>
    <p:extLst>
      <p:ext uri="{BB962C8B-B14F-4D97-AF65-F5344CB8AC3E}">
        <p14:creationId xmlns:p14="http://schemas.microsoft.com/office/powerpoint/2010/main" val="584366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this the ideal lawn?</a:t>
            </a:r>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rPr>
              <a:pPr algn="r"/>
              <a:t>4</a:t>
            </a:fld>
            <a:endParaRPr lang="en-US" sz="1200">
              <a:solidFill>
                <a:schemeClr val="dk1"/>
              </a:solidFill>
            </a:endParaRPr>
          </a:p>
        </p:txBody>
      </p:sp>
    </p:spTree>
    <p:extLst>
      <p:ext uri="{BB962C8B-B14F-4D97-AF65-F5344CB8AC3E}">
        <p14:creationId xmlns:p14="http://schemas.microsoft.com/office/powerpoint/2010/main" val="9680725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Early spring is not recommended. Grasses want to grow roots then. If you fertilize in early spring, the grass will stop producing roots and start producing shoots. This is not good in the long-term. </a:t>
            </a:r>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rPr>
              <a:pPr algn="r"/>
              <a:t>11</a:t>
            </a:fld>
            <a:endParaRPr lang="en-US" sz="1200">
              <a:solidFill>
                <a:schemeClr val="dk1"/>
              </a:solidFill>
            </a:endParaRPr>
          </a:p>
        </p:txBody>
      </p:sp>
    </p:spTree>
    <p:extLst>
      <p:ext uri="{BB962C8B-B14F-4D97-AF65-F5344CB8AC3E}">
        <p14:creationId xmlns:p14="http://schemas.microsoft.com/office/powerpoint/2010/main" val="765509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rPr>
              <a:pPr algn="r"/>
              <a:t>12</a:t>
            </a:fld>
            <a:endParaRPr lang="en-US" sz="1200">
              <a:solidFill>
                <a:schemeClr val="dk1"/>
              </a:solidFill>
            </a:endParaRPr>
          </a:p>
        </p:txBody>
      </p:sp>
    </p:spTree>
    <p:extLst>
      <p:ext uri="{BB962C8B-B14F-4D97-AF65-F5344CB8AC3E}">
        <p14:creationId xmlns:p14="http://schemas.microsoft.com/office/powerpoint/2010/main" val="12556763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Golden dandelion</a:t>
            </a:r>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rPr>
              <a:pPr algn="r"/>
              <a:t>18</a:t>
            </a:fld>
            <a:endParaRPr lang="en-US" sz="1200">
              <a:solidFill>
                <a:schemeClr val="dk1"/>
              </a:solidFill>
            </a:endParaRPr>
          </a:p>
        </p:txBody>
      </p:sp>
    </p:spTree>
    <p:extLst>
      <p:ext uri="{BB962C8B-B14F-4D97-AF65-F5344CB8AC3E}">
        <p14:creationId xmlns:p14="http://schemas.microsoft.com/office/powerpoint/2010/main" val="1869632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Isn’t this more beautiful? What’s wrong with having some flowers in a lawn?</a:t>
            </a:r>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rPr>
              <a:pPr algn="r"/>
              <a:t>20</a:t>
            </a:fld>
            <a:endParaRPr lang="en-US" sz="1200">
              <a:solidFill>
                <a:schemeClr val="dk1"/>
              </a:solidFill>
            </a:endParaRPr>
          </a:p>
        </p:txBody>
      </p:sp>
    </p:spTree>
    <p:extLst>
      <p:ext uri="{BB962C8B-B14F-4D97-AF65-F5344CB8AC3E}">
        <p14:creationId xmlns:p14="http://schemas.microsoft.com/office/powerpoint/2010/main" val="41282841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Siberian squill</a:t>
            </a:r>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rPr>
              <a:pPr algn="r"/>
              <a:t>21</a:t>
            </a:fld>
            <a:endParaRPr lang="en-US" sz="1200">
              <a:solidFill>
                <a:schemeClr val="dk1"/>
              </a:solidFill>
            </a:endParaRPr>
          </a:p>
        </p:txBody>
      </p:sp>
    </p:spTree>
    <p:extLst>
      <p:ext uri="{BB962C8B-B14F-4D97-AF65-F5344CB8AC3E}">
        <p14:creationId xmlns:p14="http://schemas.microsoft.com/office/powerpoint/2010/main" val="11465176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Lawns with dandelions are more friendly to pollinators. </a:t>
            </a:r>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rPr>
              <a:pPr algn="r"/>
              <a:t>23</a:t>
            </a:fld>
            <a:endParaRPr lang="en-US" sz="1200">
              <a:solidFill>
                <a:schemeClr val="dk1"/>
              </a:solidFill>
            </a:endParaRPr>
          </a:p>
        </p:txBody>
      </p:sp>
    </p:spTree>
    <p:extLst>
      <p:ext uri="{BB962C8B-B14F-4D97-AF65-F5344CB8AC3E}">
        <p14:creationId xmlns:p14="http://schemas.microsoft.com/office/powerpoint/2010/main" val="10590803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0"/>
        <p:cNvGrpSpPr/>
        <p:nvPr/>
      </p:nvGrpSpPr>
      <p:grpSpPr>
        <a:xfrm>
          <a:off x="0" y="0"/>
          <a:ext cx="0" cy="0"/>
          <a:chOff x="0" y="0"/>
          <a:chExt cx="0" cy="0"/>
        </a:xfrm>
      </p:grpSpPr>
      <p:sp>
        <p:nvSpPr>
          <p:cNvPr id="111" name="Google Shape;111;p11"/>
          <p:cNvSpPr/>
          <p:nvPr/>
        </p:nvSpPr>
        <p:spPr>
          <a:xfrm>
            <a:off x="0" y="5160972"/>
            <a:ext cx="12192000" cy="1417638"/>
          </a:xfrm>
          <a:prstGeom prst="rect">
            <a:avLst/>
          </a:prstGeom>
          <a:solidFill>
            <a:srgbClr val="004D3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2" name="Google Shape;112;p11"/>
          <p:cNvSpPr/>
          <p:nvPr/>
        </p:nvSpPr>
        <p:spPr>
          <a:xfrm>
            <a:off x="0" y="0"/>
            <a:ext cx="12192000" cy="4866724"/>
          </a:xfrm>
          <a:prstGeom prst="rect">
            <a:avLst/>
          </a:prstGeom>
          <a:solidFill>
            <a:srgbClr val="FFCC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3" name="Google Shape;113;p11"/>
          <p:cNvSpPr txBox="1">
            <a:spLocks noGrp="1"/>
          </p:cNvSpPr>
          <p:nvPr>
            <p:ph type="ctrTitle"/>
          </p:nvPr>
        </p:nvSpPr>
        <p:spPr>
          <a:xfrm>
            <a:off x="914400" y="1011797"/>
            <a:ext cx="103632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4000" b="1">
                <a:solidFill>
                  <a:srgbClr val="004D39"/>
                </a:solidFill>
                <a:latin typeface="Arial"/>
                <a:ea typeface="Arial"/>
                <a:cs typeface="Arial"/>
                <a:sym typeface="Aria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14" name="Google Shape;114;p11"/>
          <p:cNvSpPr txBox="1">
            <a:spLocks noGrp="1"/>
          </p:cNvSpPr>
          <p:nvPr>
            <p:ph type="subTitle" idx="1"/>
          </p:nvPr>
        </p:nvSpPr>
        <p:spPr>
          <a:xfrm>
            <a:off x="1828800" y="2678797"/>
            <a:ext cx="8534400" cy="925459"/>
          </a:xfrm>
          <a:prstGeom prst="rect">
            <a:avLst/>
          </a:prstGeom>
          <a:noFill/>
          <a:ln>
            <a:noFill/>
          </a:ln>
        </p:spPr>
        <p:txBody>
          <a:bodyPr spcFirstLastPara="1" wrap="square" lIns="91425" tIns="45700" rIns="91425" bIns="45700" anchor="t" anchorCtr="0">
            <a:noAutofit/>
          </a:bodyPr>
          <a:lstStyle>
            <a:lvl1pPr lvl="0" algn="ctr">
              <a:spcBef>
                <a:spcPts val="600"/>
              </a:spcBef>
              <a:spcAft>
                <a:spcPts val="0"/>
              </a:spcAft>
              <a:buClr>
                <a:srgbClr val="000000"/>
              </a:buClr>
              <a:buSzPts val="3000"/>
              <a:buNone/>
              <a:defRPr sz="3000">
                <a:solidFill>
                  <a:srgbClr val="000000"/>
                </a:solidFill>
                <a:latin typeface="Arial"/>
                <a:ea typeface="Arial"/>
                <a:cs typeface="Arial"/>
                <a:sym typeface="Aria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15" name="Google Shape;115;p11"/>
          <p:cNvSpPr txBox="1">
            <a:spLocks noGrp="1"/>
          </p:cNvSpPr>
          <p:nvPr>
            <p:ph type="dt" idx="10"/>
          </p:nvPr>
        </p:nvSpPr>
        <p:spPr>
          <a:xfrm>
            <a:off x="609600" y="6356355"/>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11"/>
          <p:cNvSpPr txBox="1">
            <a:spLocks noGrp="1"/>
          </p:cNvSpPr>
          <p:nvPr>
            <p:ph type="ftr" idx="11"/>
          </p:nvPr>
        </p:nvSpPr>
        <p:spPr>
          <a:xfrm>
            <a:off x="4165600" y="6356355"/>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11"/>
          <p:cNvSpPr txBox="1">
            <a:spLocks noGrp="1"/>
          </p:cNvSpPr>
          <p:nvPr>
            <p:ph type="sldNum" idx="12"/>
          </p:nvPr>
        </p:nvSpPr>
        <p:spPr>
          <a:xfrm>
            <a:off x="8737600" y="6356355"/>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98989"/>
                </a:solidFill>
                <a:latin typeface="Calibri"/>
                <a:ea typeface="Calibri"/>
                <a:cs typeface="Calibri"/>
                <a:sym typeface="Calibri"/>
              </a:defRPr>
            </a:lvl1pPr>
            <a:lvl2pPr marL="0" lvl="1" indent="0" algn="r">
              <a:spcBef>
                <a:spcPts val="0"/>
              </a:spcBef>
              <a:spcAft>
                <a:spcPts val="0"/>
              </a:spcAft>
              <a:buNone/>
              <a:defRPr sz="1200">
                <a:solidFill>
                  <a:srgbClr val="898989"/>
                </a:solidFill>
                <a:latin typeface="Calibri"/>
                <a:ea typeface="Calibri"/>
                <a:cs typeface="Calibri"/>
                <a:sym typeface="Calibri"/>
              </a:defRPr>
            </a:lvl2pPr>
            <a:lvl3pPr marL="0" lvl="2" indent="0" algn="r">
              <a:spcBef>
                <a:spcPts val="0"/>
              </a:spcBef>
              <a:spcAft>
                <a:spcPts val="0"/>
              </a:spcAft>
              <a:buNone/>
              <a:defRPr sz="1200">
                <a:solidFill>
                  <a:srgbClr val="898989"/>
                </a:solidFill>
                <a:latin typeface="Calibri"/>
                <a:ea typeface="Calibri"/>
                <a:cs typeface="Calibri"/>
                <a:sym typeface="Calibri"/>
              </a:defRPr>
            </a:lvl3pPr>
            <a:lvl4pPr marL="0" lvl="3" indent="0" algn="r">
              <a:spcBef>
                <a:spcPts val="0"/>
              </a:spcBef>
              <a:spcAft>
                <a:spcPts val="0"/>
              </a:spcAft>
              <a:buNone/>
              <a:defRPr sz="1200">
                <a:solidFill>
                  <a:srgbClr val="898989"/>
                </a:solidFill>
                <a:latin typeface="Calibri"/>
                <a:ea typeface="Calibri"/>
                <a:cs typeface="Calibri"/>
                <a:sym typeface="Calibri"/>
              </a:defRPr>
            </a:lvl4pPr>
            <a:lvl5pPr marL="0" lvl="4" indent="0" algn="r">
              <a:spcBef>
                <a:spcPts val="0"/>
              </a:spcBef>
              <a:spcAft>
                <a:spcPts val="0"/>
              </a:spcAft>
              <a:buNone/>
              <a:defRPr sz="1200">
                <a:solidFill>
                  <a:srgbClr val="898989"/>
                </a:solidFill>
                <a:latin typeface="Calibri"/>
                <a:ea typeface="Calibri"/>
                <a:cs typeface="Calibri"/>
                <a:sym typeface="Calibri"/>
              </a:defRPr>
            </a:lvl5pPr>
            <a:lvl6pPr marL="0" lvl="5" indent="0" algn="r">
              <a:spcBef>
                <a:spcPts val="0"/>
              </a:spcBef>
              <a:spcAft>
                <a:spcPts val="0"/>
              </a:spcAft>
              <a:buNone/>
              <a:defRPr sz="1200">
                <a:solidFill>
                  <a:srgbClr val="898989"/>
                </a:solidFill>
                <a:latin typeface="Calibri"/>
                <a:ea typeface="Calibri"/>
                <a:cs typeface="Calibri"/>
                <a:sym typeface="Calibri"/>
              </a:defRPr>
            </a:lvl6pPr>
            <a:lvl7pPr marL="0" lvl="6" indent="0" algn="r">
              <a:spcBef>
                <a:spcPts val="0"/>
              </a:spcBef>
              <a:spcAft>
                <a:spcPts val="0"/>
              </a:spcAft>
              <a:buNone/>
              <a:defRPr sz="1200">
                <a:solidFill>
                  <a:srgbClr val="898989"/>
                </a:solidFill>
                <a:latin typeface="Calibri"/>
                <a:ea typeface="Calibri"/>
                <a:cs typeface="Calibri"/>
                <a:sym typeface="Calibri"/>
              </a:defRPr>
            </a:lvl7pPr>
            <a:lvl8pPr marL="0" lvl="7" indent="0" algn="r">
              <a:spcBef>
                <a:spcPts val="0"/>
              </a:spcBef>
              <a:spcAft>
                <a:spcPts val="0"/>
              </a:spcAft>
              <a:buNone/>
              <a:defRPr sz="1200">
                <a:solidFill>
                  <a:srgbClr val="898989"/>
                </a:solidFill>
                <a:latin typeface="Calibri"/>
                <a:ea typeface="Calibri"/>
                <a:cs typeface="Calibri"/>
                <a:sym typeface="Calibri"/>
              </a:defRPr>
            </a:lvl8pPr>
            <a:lvl9pPr marL="0" lvl="8" indent="0" algn="r">
              <a:spcBef>
                <a:spcPts val="0"/>
              </a:spcBef>
              <a:spcAft>
                <a:spcPts val="0"/>
              </a:spcAft>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18" name="Google Shape;118;p11"/>
          <p:cNvSpPr/>
          <p:nvPr/>
        </p:nvSpPr>
        <p:spPr>
          <a:xfrm>
            <a:off x="11027451" y="5063695"/>
            <a:ext cx="952764" cy="1593460"/>
          </a:xfrm>
          <a:custGeom>
            <a:avLst/>
            <a:gdLst/>
            <a:ahLst/>
            <a:cxnLst/>
            <a:rect l="l" t="t" r="r" b="b"/>
            <a:pathLst>
              <a:path w="1128712" h="2083594" extrusionOk="0">
                <a:moveTo>
                  <a:pt x="4762" y="0"/>
                </a:moveTo>
                <a:lnTo>
                  <a:pt x="671512" y="1040606"/>
                </a:lnTo>
                <a:lnTo>
                  <a:pt x="0" y="2081212"/>
                </a:lnTo>
                <a:lnTo>
                  <a:pt x="452437" y="2083594"/>
                </a:lnTo>
                <a:lnTo>
                  <a:pt x="1128712" y="1045369"/>
                </a:lnTo>
                <a:lnTo>
                  <a:pt x="454818" y="4762"/>
                </a:lnTo>
                <a:lnTo>
                  <a:pt x="4762" y="0"/>
                </a:lnTo>
                <a:close/>
              </a:path>
            </a:pathLst>
          </a:custGeom>
          <a:solidFill>
            <a:schemeClr val="lt1">
              <a:alpha val="14901"/>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9" name="Google Shape;119;p11"/>
          <p:cNvSpPr/>
          <p:nvPr/>
        </p:nvSpPr>
        <p:spPr>
          <a:xfrm>
            <a:off x="11547459" y="5063695"/>
            <a:ext cx="952764" cy="1593460"/>
          </a:xfrm>
          <a:custGeom>
            <a:avLst/>
            <a:gdLst/>
            <a:ahLst/>
            <a:cxnLst/>
            <a:rect l="l" t="t" r="r" b="b"/>
            <a:pathLst>
              <a:path w="1128712" h="2083594" extrusionOk="0">
                <a:moveTo>
                  <a:pt x="4762" y="0"/>
                </a:moveTo>
                <a:lnTo>
                  <a:pt x="671512" y="1040606"/>
                </a:lnTo>
                <a:lnTo>
                  <a:pt x="0" y="2081212"/>
                </a:lnTo>
                <a:lnTo>
                  <a:pt x="452437" y="2083594"/>
                </a:lnTo>
                <a:lnTo>
                  <a:pt x="1128712" y="1045369"/>
                </a:lnTo>
                <a:lnTo>
                  <a:pt x="454818" y="4762"/>
                </a:lnTo>
                <a:lnTo>
                  <a:pt x="4762" y="0"/>
                </a:lnTo>
                <a:close/>
              </a:path>
            </a:pathLst>
          </a:custGeom>
          <a:solidFill>
            <a:schemeClr val="lt1">
              <a:alpha val="14901"/>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20" name="Google Shape;120;p11"/>
          <p:cNvPicPr preferRelativeResize="0"/>
          <p:nvPr/>
        </p:nvPicPr>
        <p:blipFill rotWithShape="1">
          <a:blip r:embed="rId2">
            <a:alphaModFix/>
          </a:blip>
          <a:srcRect t="8900" b="6819"/>
          <a:stretch/>
        </p:blipFill>
        <p:spPr>
          <a:xfrm>
            <a:off x="3762624" y="5289538"/>
            <a:ext cx="4666755" cy="113720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1587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1"/>
        <p:cNvGrpSpPr/>
        <p:nvPr/>
      </p:nvGrpSpPr>
      <p:grpSpPr>
        <a:xfrm>
          <a:off x="0" y="0"/>
          <a:ext cx="0" cy="0"/>
          <a:chOff x="0" y="0"/>
          <a:chExt cx="0" cy="0"/>
        </a:xfrm>
      </p:grpSpPr>
      <p:sp>
        <p:nvSpPr>
          <p:cNvPr id="122" name="Google Shape;122;p12"/>
          <p:cNvSpPr/>
          <p:nvPr/>
        </p:nvSpPr>
        <p:spPr>
          <a:xfrm>
            <a:off x="0" y="4371975"/>
            <a:ext cx="12192000" cy="1417638"/>
          </a:xfrm>
          <a:prstGeom prst="rect">
            <a:avLst/>
          </a:prstGeom>
          <a:solidFill>
            <a:srgbClr val="FFCC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3" name="Google Shape;123;p12"/>
          <p:cNvSpPr/>
          <p:nvPr/>
        </p:nvSpPr>
        <p:spPr>
          <a:xfrm>
            <a:off x="11551342" y="4371975"/>
            <a:ext cx="887950" cy="1419486"/>
          </a:xfrm>
          <a:custGeom>
            <a:avLst/>
            <a:gdLst/>
            <a:ahLst/>
            <a:cxnLst/>
            <a:rect l="l" t="t" r="r" b="b"/>
            <a:pathLst>
              <a:path w="1128712" h="2083594" extrusionOk="0">
                <a:moveTo>
                  <a:pt x="4762" y="0"/>
                </a:moveTo>
                <a:lnTo>
                  <a:pt x="671512" y="1040606"/>
                </a:lnTo>
                <a:lnTo>
                  <a:pt x="0" y="2081212"/>
                </a:lnTo>
                <a:lnTo>
                  <a:pt x="452437" y="2083594"/>
                </a:lnTo>
                <a:lnTo>
                  <a:pt x="1128712" y="1045369"/>
                </a:lnTo>
                <a:lnTo>
                  <a:pt x="454818" y="4762"/>
                </a:lnTo>
                <a:lnTo>
                  <a:pt x="4762" y="0"/>
                </a:lnTo>
                <a:close/>
              </a:path>
            </a:pathLst>
          </a:custGeom>
          <a:solidFill>
            <a:schemeClr val="lt1">
              <a:alpha val="14901"/>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4" name="Google Shape;124;p12"/>
          <p:cNvSpPr/>
          <p:nvPr/>
        </p:nvSpPr>
        <p:spPr>
          <a:xfrm>
            <a:off x="11022435" y="4371975"/>
            <a:ext cx="887950" cy="1419486"/>
          </a:xfrm>
          <a:custGeom>
            <a:avLst/>
            <a:gdLst/>
            <a:ahLst/>
            <a:cxnLst/>
            <a:rect l="l" t="t" r="r" b="b"/>
            <a:pathLst>
              <a:path w="1128712" h="2083594" extrusionOk="0">
                <a:moveTo>
                  <a:pt x="4762" y="0"/>
                </a:moveTo>
                <a:lnTo>
                  <a:pt x="671512" y="1040606"/>
                </a:lnTo>
                <a:lnTo>
                  <a:pt x="0" y="2081212"/>
                </a:lnTo>
                <a:lnTo>
                  <a:pt x="452437" y="2083594"/>
                </a:lnTo>
                <a:lnTo>
                  <a:pt x="1128712" y="1045369"/>
                </a:lnTo>
                <a:lnTo>
                  <a:pt x="454818" y="4762"/>
                </a:lnTo>
                <a:lnTo>
                  <a:pt x="4762" y="0"/>
                </a:lnTo>
                <a:close/>
              </a:path>
            </a:pathLst>
          </a:custGeom>
          <a:solidFill>
            <a:schemeClr val="lt1">
              <a:alpha val="14901"/>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5" name="Google Shape;125;p12"/>
          <p:cNvSpPr txBox="1">
            <a:spLocks noGrp="1"/>
          </p:cNvSpPr>
          <p:nvPr>
            <p:ph type="title"/>
          </p:nvPr>
        </p:nvSpPr>
        <p:spPr>
          <a:xfrm>
            <a:off x="963084" y="4406905"/>
            <a:ext cx="10363200" cy="136207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4000" b="1" cap="none">
                <a:solidFill>
                  <a:srgbClr val="004D39"/>
                </a:solidFill>
                <a:latin typeface="Arial"/>
                <a:ea typeface="Arial"/>
                <a:cs typeface="Arial"/>
                <a:sym typeface="Aria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6" name="Google Shape;126;p12"/>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127" name="Google Shape;127;p12"/>
          <p:cNvSpPr txBox="1">
            <a:spLocks noGrp="1"/>
          </p:cNvSpPr>
          <p:nvPr>
            <p:ph type="dt" idx="10"/>
          </p:nvPr>
        </p:nvSpPr>
        <p:spPr>
          <a:xfrm>
            <a:off x="609600" y="6356355"/>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12"/>
          <p:cNvSpPr txBox="1">
            <a:spLocks noGrp="1"/>
          </p:cNvSpPr>
          <p:nvPr>
            <p:ph type="ftr" idx="11"/>
          </p:nvPr>
        </p:nvSpPr>
        <p:spPr>
          <a:xfrm>
            <a:off x="4165600" y="6356355"/>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12"/>
          <p:cNvSpPr txBox="1">
            <a:spLocks noGrp="1"/>
          </p:cNvSpPr>
          <p:nvPr>
            <p:ph type="sldNum" idx="12"/>
          </p:nvPr>
        </p:nvSpPr>
        <p:spPr>
          <a:xfrm>
            <a:off x="8737600" y="6356355"/>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98989"/>
                </a:solidFill>
                <a:latin typeface="Calibri"/>
                <a:ea typeface="Calibri"/>
                <a:cs typeface="Calibri"/>
                <a:sym typeface="Calibri"/>
              </a:defRPr>
            </a:lvl1pPr>
            <a:lvl2pPr marL="0" lvl="1" indent="0" algn="r">
              <a:spcBef>
                <a:spcPts val="0"/>
              </a:spcBef>
              <a:spcAft>
                <a:spcPts val="0"/>
              </a:spcAft>
              <a:buNone/>
              <a:defRPr sz="1200">
                <a:solidFill>
                  <a:srgbClr val="898989"/>
                </a:solidFill>
                <a:latin typeface="Calibri"/>
                <a:ea typeface="Calibri"/>
                <a:cs typeface="Calibri"/>
                <a:sym typeface="Calibri"/>
              </a:defRPr>
            </a:lvl2pPr>
            <a:lvl3pPr marL="0" lvl="2" indent="0" algn="r">
              <a:spcBef>
                <a:spcPts val="0"/>
              </a:spcBef>
              <a:spcAft>
                <a:spcPts val="0"/>
              </a:spcAft>
              <a:buNone/>
              <a:defRPr sz="1200">
                <a:solidFill>
                  <a:srgbClr val="898989"/>
                </a:solidFill>
                <a:latin typeface="Calibri"/>
                <a:ea typeface="Calibri"/>
                <a:cs typeface="Calibri"/>
                <a:sym typeface="Calibri"/>
              </a:defRPr>
            </a:lvl3pPr>
            <a:lvl4pPr marL="0" lvl="3" indent="0" algn="r">
              <a:spcBef>
                <a:spcPts val="0"/>
              </a:spcBef>
              <a:spcAft>
                <a:spcPts val="0"/>
              </a:spcAft>
              <a:buNone/>
              <a:defRPr sz="1200">
                <a:solidFill>
                  <a:srgbClr val="898989"/>
                </a:solidFill>
                <a:latin typeface="Calibri"/>
                <a:ea typeface="Calibri"/>
                <a:cs typeface="Calibri"/>
                <a:sym typeface="Calibri"/>
              </a:defRPr>
            </a:lvl4pPr>
            <a:lvl5pPr marL="0" lvl="4" indent="0" algn="r">
              <a:spcBef>
                <a:spcPts val="0"/>
              </a:spcBef>
              <a:spcAft>
                <a:spcPts val="0"/>
              </a:spcAft>
              <a:buNone/>
              <a:defRPr sz="1200">
                <a:solidFill>
                  <a:srgbClr val="898989"/>
                </a:solidFill>
                <a:latin typeface="Calibri"/>
                <a:ea typeface="Calibri"/>
                <a:cs typeface="Calibri"/>
                <a:sym typeface="Calibri"/>
              </a:defRPr>
            </a:lvl5pPr>
            <a:lvl6pPr marL="0" lvl="5" indent="0" algn="r">
              <a:spcBef>
                <a:spcPts val="0"/>
              </a:spcBef>
              <a:spcAft>
                <a:spcPts val="0"/>
              </a:spcAft>
              <a:buNone/>
              <a:defRPr sz="1200">
                <a:solidFill>
                  <a:srgbClr val="898989"/>
                </a:solidFill>
                <a:latin typeface="Calibri"/>
                <a:ea typeface="Calibri"/>
                <a:cs typeface="Calibri"/>
                <a:sym typeface="Calibri"/>
              </a:defRPr>
            </a:lvl6pPr>
            <a:lvl7pPr marL="0" lvl="6" indent="0" algn="r">
              <a:spcBef>
                <a:spcPts val="0"/>
              </a:spcBef>
              <a:spcAft>
                <a:spcPts val="0"/>
              </a:spcAft>
              <a:buNone/>
              <a:defRPr sz="1200">
                <a:solidFill>
                  <a:srgbClr val="898989"/>
                </a:solidFill>
                <a:latin typeface="Calibri"/>
                <a:ea typeface="Calibri"/>
                <a:cs typeface="Calibri"/>
                <a:sym typeface="Calibri"/>
              </a:defRPr>
            </a:lvl7pPr>
            <a:lvl8pPr marL="0" lvl="7" indent="0" algn="r">
              <a:spcBef>
                <a:spcPts val="0"/>
              </a:spcBef>
              <a:spcAft>
                <a:spcPts val="0"/>
              </a:spcAft>
              <a:buNone/>
              <a:defRPr sz="1200">
                <a:solidFill>
                  <a:srgbClr val="898989"/>
                </a:solidFill>
                <a:latin typeface="Calibri"/>
                <a:ea typeface="Calibri"/>
                <a:cs typeface="Calibri"/>
                <a:sym typeface="Calibri"/>
              </a:defRPr>
            </a:lvl8pPr>
            <a:lvl9pPr marL="0" lvl="8" indent="0" algn="r">
              <a:spcBef>
                <a:spcPts val="0"/>
              </a:spcBef>
              <a:spcAft>
                <a:spcPts val="0"/>
              </a:spcAft>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30" name="Google Shape;130;p12"/>
          <p:cNvPicPr preferRelativeResize="0"/>
          <p:nvPr/>
        </p:nvPicPr>
        <p:blipFill rotWithShape="1">
          <a:blip r:embed="rId2">
            <a:alphaModFix/>
          </a:blip>
          <a:srcRect/>
          <a:stretch/>
        </p:blipFill>
        <p:spPr>
          <a:xfrm>
            <a:off x="480065" y="6262636"/>
            <a:ext cx="1981127" cy="572812"/>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43"/>
        <p:cNvGrpSpPr/>
        <p:nvPr/>
      </p:nvGrpSpPr>
      <p:grpSpPr>
        <a:xfrm>
          <a:off x="0" y="0"/>
          <a:ext cx="0" cy="0"/>
          <a:chOff x="0" y="0"/>
          <a:chExt cx="0" cy="0"/>
        </a:xfrm>
      </p:grpSpPr>
      <p:sp>
        <p:nvSpPr>
          <p:cNvPr id="144" name="Google Shape;144;p14"/>
          <p:cNvSpPr/>
          <p:nvPr/>
        </p:nvSpPr>
        <p:spPr>
          <a:xfrm>
            <a:off x="0" y="6229355"/>
            <a:ext cx="12192000" cy="626801"/>
          </a:xfrm>
          <a:prstGeom prst="rect">
            <a:avLst/>
          </a:prstGeom>
          <a:solidFill>
            <a:srgbClr val="004D3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45" name="Google Shape;145;p14"/>
          <p:cNvSpPr/>
          <p:nvPr/>
        </p:nvSpPr>
        <p:spPr>
          <a:xfrm>
            <a:off x="0" y="0"/>
            <a:ext cx="12192000" cy="1417638"/>
          </a:xfrm>
          <a:prstGeom prst="rect">
            <a:avLst/>
          </a:prstGeom>
          <a:solidFill>
            <a:srgbClr val="FFCC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46" name="Google Shape;146;p1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3600" b="1">
                <a:solidFill>
                  <a:srgbClr val="004D39"/>
                </a:solidFill>
                <a:latin typeface="Arial"/>
                <a:ea typeface="Arial"/>
                <a:cs typeface="Arial"/>
                <a:sym typeface="Aria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7" name="Google Shape;147;p14"/>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rgbClr val="000000"/>
              </a:buClr>
              <a:buSzPts val="2000"/>
              <a:buNone/>
              <a:defRPr sz="2000" b="1">
                <a:solidFill>
                  <a:srgbClr val="000000"/>
                </a:solidFill>
                <a:latin typeface="Arial"/>
                <a:ea typeface="Arial"/>
                <a:cs typeface="Arial"/>
                <a:sym typeface="Arial"/>
              </a:defRPr>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48" name="Google Shape;148;p14"/>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rgbClr val="000000"/>
              </a:buClr>
              <a:buSzPts val="2400"/>
              <a:buChar char="•"/>
              <a:defRPr sz="2400">
                <a:solidFill>
                  <a:srgbClr val="000000"/>
                </a:solidFill>
                <a:latin typeface="Arial"/>
                <a:ea typeface="Arial"/>
                <a:cs typeface="Arial"/>
                <a:sym typeface="Arial"/>
              </a:defRPr>
            </a:lvl1pPr>
            <a:lvl2pPr marL="914400" lvl="1" indent="-355600" algn="l">
              <a:spcBef>
                <a:spcPts val="400"/>
              </a:spcBef>
              <a:spcAft>
                <a:spcPts val="0"/>
              </a:spcAft>
              <a:buClr>
                <a:srgbClr val="000000"/>
              </a:buClr>
              <a:buSzPts val="2000"/>
              <a:buChar char="–"/>
              <a:defRPr sz="2000">
                <a:solidFill>
                  <a:srgbClr val="000000"/>
                </a:solidFill>
                <a:latin typeface="Arial"/>
                <a:ea typeface="Arial"/>
                <a:cs typeface="Arial"/>
                <a:sym typeface="Arial"/>
              </a:defRPr>
            </a:lvl2pPr>
            <a:lvl3pPr marL="1371600" lvl="2" indent="-342900" algn="l">
              <a:spcBef>
                <a:spcPts val="360"/>
              </a:spcBef>
              <a:spcAft>
                <a:spcPts val="0"/>
              </a:spcAft>
              <a:buClr>
                <a:srgbClr val="000000"/>
              </a:buClr>
              <a:buSzPts val="1800"/>
              <a:buChar char="•"/>
              <a:defRPr sz="1800">
                <a:solidFill>
                  <a:srgbClr val="000000"/>
                </a:solidFill>
                <a:latin typeface="Arial"/>
                <a:ea typeface="Arial"/>
                <a:cs typeface="Arial"/>
                <a:sym typeface="Arial"/>
              </a:defRPr>
            </a:lvl3pPr>
            <a:lvl4pPr marL="1828800" lvl="3" indent="-330200" algn="l">
              <a:spcBef>
                <a:spcPts val="320"/>
              </a:spcBef>
              <a:spcAft>
                <a:spcPts val="0"/>
              </a:spcAft>
              <a:buClr>
                <a:srgbClr val="000000"/>
              </a:buClr>
              <a:buSzPts val="1600"/>
              <a:buChar char="–"/>
              <a:defRPr sz="1600">
                <a:solidFill>
                  <a:srgbClr val="000000"/>
                </a:solidFill>
                <a:latin typeface="Arial"/>
                <a:ea typeface="Arial"/>
                <a:cs typeface="Arial"/>
                <a:sym typeface="Arial"/>
              </a:defRPr>
            </a:lvl4pPr>
            <a:lvl5pPr marL="2286000" lvl="4" indent="-330200" algn="l">
              <a:spcBef>
                <a:spcPts val="320"/>
              </a:spcBef>
              <a:spcAft>
                <a:spcPts val="0"/>
              </a:spcAft>
              <a:buClr>
                <a:srgbClr val="000000"/>
              </a:buClr>
              <a:buSzPts val="1600"/>
              <a:buChar char="»"/>
              <a:defRPr sz="1600">
                <a:solidFill>
                  <a:srgbClr val="000000"/>
                </a:solidFill>
                <a:latin typeface="Arial"/>
                <a:ea typeface="Arial"/>
                <a:cs typeface="Arial"/>
                <a:sym typeface="Arial"/>
              </a:defRPr>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149" name="Google Shape;149;p14"/>
          <p:cNvSpPr txBox="1">
            <a:spLocks noGrp="1"/>
          </p:cNvSpPr>
          <p:nvPr>
            <p:ph type="body" idx="3"/>
          </p:nvPr>
        </p:nvSpPr>
        <p:spPr>
          <a:xfrm>
            <a:off x="6193370" y="1535113"/>
            <a:ext cx="5389033" cy="639762"/>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rgbClr val="000000"/>
              </a:buClr>
              <a:buSzPts val="2000"/>
              <a:buNone/>
              <a:defRPr sz="2000" b="1">
                <a:solidFill>
                  <a:srgbClr val="000000"/>
                </a:solidFill>
                <a:latin typeface="Arial"/>
                <a:ea typeface="Arial"/>
                <a:cs typeface="Arial"/>
                <a:sym typeface="Arial"/>
              </a:defRPr>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50" name="Google Shape;150;p14"/>
          <p:cNvSpPr txBox="1">
            <a:spLocks noGrp="1"/>
          </p:cNvSpPr>
          <p:nvPr>
            <p:ph type="body" idx="4"/>
          </p:nvPr>
        </p:nvSpPr>
        <p:spPr>
          <a:xfrm>
            <a:off x="6193370" y="2174875"/>
            <a:ext cx="5389033"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rgbClr val="000000"/>
              </a:buClr>
              <a:buSzPts val="2400"/>
              <a:buChar char="•"/>
              <a:defRPr sz="2400">
                <a:solidFill>
                  <a:srgbClr val="000000"/>
                </a:solidFill>
                <a:latin typeface="Arial"/>
                <a:ea typeface="Arial"/>
                <a:cs typeface="Arial"/>
                <a:sym typeface="Arial"/>
              </a:defRPr>
            </a:lvl1pPr>
            <a:lvl2pPr marL="914400" lvl="1" indent="-355600" algn="l">
              <a:spcBef>
                <a:spcPts val="400"/>
              </a:spcBef>
              <a:spcAft>
                <a:spcPts val="0"/>
              </a:spcAft>
              <a:buClr>
                <a:srgbClr val="000000"/>
              </a:buClr>
              <a:buSzPts val="2000"/>
              <a:buChar char="–"/>
              <a:defRPr sz="2000">
                <a:solidFill>
                  <a:srgbClr val="000000"/>
                </a:solidFill>
                <a:latin typeface="Arial"/>
                <a:ea typeface="Arial"/>
                <a:cs typeface="Arial"/>
                <a:sym typeface="Arial"/>
              </a:defRPr>
            </a:lvl2pPr>
            <a:lvl3pPr marL="1371600" lvl="2" indent="-342900" algn="l">
              <a:spcBef>
                <a:spcPts val="360"/>
              </a:spcBef>
              <a:spcAft>
                <a:spcPts val="0"/>
              </a:spcAft>
              <a:buClr>
                <a:srgbClr val="000000"/>
              </a:buClr>
              <a:buSzPts val="1800"/>
              <a:buChar char="•"/>
              <a:defRPr sz="1800">
                <a:solidFill>
                  <a:srgbClr val="000000"/>
                </a:solidFill>
                <a:latin typeface="Arial"/>
                <a:ea typeface="Arial"/>
                <a:cs typeface="Arial"/>
                <a:sym typeface="Arial"/>
              </a:defRPr>
            </a:lvl3pPr>
            <a:lvl4pPr marL="1828800" lvl="3" indent="-330200" algn="l">
              <a:spcBef>
                <a:spcPts val="320"/>
              </a:spcBef>
              <a:spcAft>
                <a:spcPts val="0"/>
              </a:spcAft>
              <a:buClr>
                <a:srgbClr val="000000"/>
              </a:buClr>
              <a:buSzPts val="1600"/>
              <a:buChar char="–"/>
              <a:defRPr sz="1600">
                <a:solidFill>
                  <a:srgbClr val="000000"/>
                </a:solidFill>
                <a:latin typeface="Arial"/>
                <a:ea typeface="Arial"/>
                <a:cs typeface="Arial"/>
                <a:sym typeface="Arial"/>
              </a:defRPr>
            </a:lvl4pPr>
            <a:lvl5pPr marL="2286000" lvl="4" indent="-330200" algn="l">
              <a:spcBef>
                <a:spcPts val="320"/>
              </a:spcBef>
              <a:spcAft>
                <a:spcPts val="0"/>
              </a:spcAft>
              <a:buClr>
                <a:srgbClr val="000000"/>
              </a:buClr>
              <a:buSzPts val="1600"/>
              <a:buChar char="»"/>
              <a:defRPr sz="1600">
                <a:solidFill>
                  <a:srgbClr val="000000"/>
                </a:solidFill>
                <a:latin typeface="Arial"/>
                <a:ea typeface="Arial"/>
                <a:cs typeface="Arial"/>
                <a:sym typeface="Arial"/>
              </a:defRPr>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151" name="Google Shape;151;p14"/>
          <p:cNvSpPr txBox="1">
            <a:spLocks noGrp="1"/>
          </p:cNvSpPr>
          <p:nvPr>
            <p:ph type="dt" idx="10"/>
          </p:nvPr>
        </p:nvSpPr>
        <p:spPr>
          <a:xfrm>
            <a:off x="609600" y="6356355"/>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14"/>
          <p:cNvSpPr txBox="1">
            <a:spLocks noGrp="1"/>
          </p:cNvSpPr>
          <p:nvPr>
            <p:ph type="ftr" idx="11"/>
          </p:nvPr>
        </p:nvSpPr>
        <p:spPr>
          <a:xfrm>
            <a:off x="4165600" y="6356355"/>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 name="Google Shape;153;p14"/>
          <p:cNvSpPr txBox="1">
            <a:spLocks noGrp="1"/>
          </p:cNvSpPr>
          <p:nvPr>
            <p:ph type="sldNum" idx="12"/>
          </p:nvPr>
        </p:nvSpPr>
        <p:spPr>
          <a:xfrm>
            <a:off x="8737600" y="6356355"/>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98989"/>
                </a:solidFill>
                <a:latin typeface="Calibri"/>
                <a:ea typeface="Calibri"/>
                <a:cs typeface="Calibri"/>
                <a:sym typeface="Calibri"/>
              </a:defRPr>
            </a:lvl1pPr>
            <a:lvl2pPr marL="0" lvl="1" indent="0" algn="r">
              <a:spcBef>
                <a:spcPts val="0"/>
              </a:spcBef>
              <a:spcAft>
                <a:spcPts val="0"/>
              </a:spcAft>
              <a:buNone/>
              <a:defRPr sz="1200">
                <a:solidFill>
                  <a:srgbClr val="898989"/>
                </a:solidFill>
                <a:latin typeface="Calibri"/>
                <a:ea typeface="Calibri"/>
                <a:cs typeface="Calibri"/>
                <a:sym typeface="Calibri"/>
              </a:defRPr>
            </a:lvl2pPr>
            <a:lvl3pPr marL="0" lvl="2" indent="0" algn="r">
              <a:spcBef>
                <a:spcPts val="0"/>
              </a:spcBef>
              <a:spcAft>
                <a:spcPts val="0"/>
              </a:spcAft>
              <a:buNone/>
              <a:defRPr sz="1200">
                <a:solidFill>
                  <a:srgbClr val="898989"/>
                </a:solidFill>
                <a:latin typeface="Calibri"/>
                <a:ea typeface="Calibri"/>
                <a:cs typeface="Calibri"/>
                <a:sym typeface="Calibri"/>
              </a:defRPr>
            </a:lvl3pPr>
            <a:lvl4pPr marL="0" lvl="3" indent="0" algn="r">
              <a:spcBef>
                <a:spcPts val="0"/>
              </a:spcBef>
              <a:spcAft>
                <a:spcPts val="0"/>
              </a:spcAft>
              <a:buNone/>
              <a:defRPr sz="1200">
                <a:solidFill>
                  <a:srgbClr val="898989"/>
                </a:solidFill>
                <a:latin typeface="Calibri"/>
                <a:ea typeface="Calibri"/>
                <a:cs typeface="Calibri"/>
                <a:sym typeface="Calibri"/>
              </a:defRPr>
            </a:lvl4pPr>
            <a:lvl5pPr marL="0" lvl="4" indent="0" algn="r">
              <a:spcBef>
                <a:spcPts val="0"/>
              </a:spcBef>
              <a:spcAft>
                <a:spcPts val="0"/>
              </a:spcAft>
              <a:buNone/>
              <a:defRPr sz="1200">
                <a:solidFill>
                  <a:srgbClr val="898989"/>
                </a:solidFill>
                <a:latin typeface="Calibri"/>
                <a:ea typeface="Calibri"/>
                <a:cs typeface="Calibri"/>
                <a:sym typeface="Calibri"/>
              </a:defRPr>
            </a:lvl5pPr>
            <a:lvl6pPr marL="0" lvl="5" indent="0" algn="r">
              <a:spcBef>
                <a:spcPts val="0"/>
              </a:spcBef>
              <a:spcAft>
                <a:spcPts val="0"/>
              </a:spcAft>
              <a:buNone/>
              <a:defRPr sz="1200">
                <a:solidFill>
                  <a:srgbClr val="898989"/>
                </a:solidFill>
                <a:latin typeface="Calibri"/>
                <a:ea typeface="Calibri"/>
                <a:cs typeface="Calibri"/>
                <a:sym typeface="Calibri"/>
              </a:defRPr>
            </a:lvl6pPr>
            <a:lvl7pPr marL="0" lvl="6" indent="0" algn="r">
              <a:spcBef>
                <a:spcPts val="0"/>
              </a:spcBef>
              <a:spcAft>
                <a:spcPts val="0"/>
              </a:spcAft>
              <a:buNone/>
              <a:defRPr sz="1200">
                <a:solidFill>
                  <a:srgbClr val="898989"/>
                </a:solidFill>
                <a:latin typeface="Calibri"/>
                <a:ea typeface="Calibri"/>
                <a:cs typeface="Calibri"/>
                <a:sym typeface="Calibri"/>
              </a:defRPr>
            </a:lvl7pPr>
            <a:lvl8pPr marL="0" lvl="7" indent="0" algn="r">
              <a:spcBef>
                <a:spcPts val="0"/>
              </a:spcBef>
              <a:spcAft>
                <a:spcPts val="0"/>
              </a:spcAft>
              <a:buNone/>
              <a:defRPr sz="1200">
                <a:solidFill>
                  <a:srgbClr val="898989"/>
                </a:solidFill>
                <a:latin typeface="Calibri"/>
                <a:ea typeface="Calibri"/>
                <a:cs typeface="Calibri"/>
                <a:sym typeface="Calibri"/>
              </a:defRPr>
            </a:lvl8pPr>
            <a:lvl9pPr marL="0" lvl="8" indent="0" algn="r">
              <a:spcBef>
                <a:spcPts val="0"/>
              </a:spcBef>
              <a:spcAft>
                <a:spcPts val="0"/>
              </a:spcAft>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54" name="Google Shape;154;p14"/>
          <p:cNvSpPr/>
          <p:nvPr/>
        </p:nvSpPr>
        <p:spPr>
          <a:xfrm>
            <a:off x="11631119" y="6173694"/>
            <a:ext cx="434991" cy="727502"/>
          </a:xfrm>
          <a:custGeom>
            <a:avLst/>
            <a:gdLst/>
            <a:ahLst/>
            <a:cxnLst/>
            <a:rect l="l" t="t" r="r" b="b"/>
            <a:pathLst>
              <a:path w="1128712" h="2083594" extrusionOk="0">
                <a:moveTo>
                  <a:pt x="4762" y="0"/>
                </a:moveTo>
                <a:lnTo>
                  <a:pt x="671512" y="1040606"/>
                </a:lnTo>
                <a:lnTo>
                  <a:pt x="0" y="2081212"/>
                </a:lnTo>
                <a:lnTo>
                  <a:pt x="452437" y="2083594"/>
                </a:lnTo>
                <a:lnTo>
                  <a:pt x="1128712" y="1045369"/>
                </a:lnTo>
                <a:lnTo>
                  <a:pt x="454818" y="4762"/>
                </a:lnTo>
                <a:lnTo>
                  <a:pt x="4762" y="0"/>
                </a:lnTo>
                <a:close/>
              </a:path>
            </a:pathLst>
          </a:custGeom>
          <a:solidFill>
            <a:schemeClr val="lt1">
              <a:alpha val="14901"/>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55" name="Google Shape;155;p14"/>
          <p:cNvSpPr/>
          <p:nvPr/>
        </p:nvSpPr>
        <p:spPr>
          <a:xfrm>
            <a:off x="11883999" y="6173694"/>
            <a:ext cx="434991" cy="727502"/>
          </a:xfrm>
          <a:custGeom>
            <a:avLst/>
            <a:gdLst/>
            <a:ahLst/>
            <a:cxnLst/>
            <a:rect l="l" t="t" r="r" b="b"/>
            <a:pathLst>
              <a:path w="1128712" h="2083594" extrusionOk="0">
                <a:moveTo>
                  <a:pt x="4762" y="0"/>
                </a:moveTo>
                <a:lnTo>
                  <a:pt x="671512" y="1040606"/>
                </a:lnTo>
                <a:lnTo>
                  <a:pt x="0" y="2081212"/>
                </a:lnTo>
                <a:lnTo>
                  <a:pt x="452437" y="2083594"/>
                </a:lnTo>
                <a:lnTo>
                  <a:pt x="1128712" y="1045369"/>
                </a:lnTo>
                <a:lnTo>
                  <a:pt x="454818" y="4762"/>
                </a:lnTo>
                <a:lnTo>
                  <a:pt x="4762" y="0"/>
                </a:lnTo>
                <a:close/>
              </a:path>
            </a:pathLst>
          </a:custGeom>
          <a:solidFill>
            <a:schemeClr val="lt1">
              <a:alpha val="14901"/>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56" name="Google Shape;156;p14"/>
          <p:cNvPicPr preferRelativeResize="0"/>
          <p:nvPr/>
        </p:nvPicPr>
        <p:blipFill rotWithShape="1">
          <a:blip r:embed="rId2">
            <a:alphaModFix/>
          </a:blip>
          <a:srcRect t="8900" b="6819"/>
          <a:stretch/>
        </p:blipFill>
        <p:spPr>
          <a:xfrm>
            <a:off x="480065" y="6305190"/>
            <a:ext cx="1981127" cy="482767"/>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7"/>
        <p:cNvGrpSpPr/>
        <p:nvPr/>
      </p:nvGrpSpPr>
      <p:grpSpPr>
        <a:xfrm>
          <a:off x="0" y="0"/>
          <a:ext cx="0" cy="0"/>
          <a:chOff x="0" y="0"/>
          <a:chExt cx="0" cy="0"/>
        </a:xfrm>
      </p:grpSpPr>
      <p:sp>
        <p:nvSpPr>
          <p:cNvPr id="158" name="Google Shape;158;p15"/>
          <p:cNvSpPr txBox="1">
            <a:spLocks noGrp="1"/>
          </p:cNvSpPr>
          <p:nvPr>
            <p:ph type="dt" idx="10"/>
          </p:nvPr>
        </p:nvSpPr>
        <p:spPr>
          <a:xfrm>
            <a:off x="609600" y="6356355"/>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9" name="Google Shape;159;p15"/>
          <p:cNvSpPr txBox="1">
            <a:spLocks noGrp="1"/>
          </p:cNvSpPr>
          <p:nvPr>
            <p:ph type="ftr" idx="11"/>
          </p:nvPr>
        </p:nvSpPr>
        <p:spPr>
          <a:xfrm>
            <a:off x="4165600" y="6356355"/>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0" name="Google Shape;160;p15"/>
          <p:cNvSpPr txBox="1">
            <a:spLocks noGrp="1"/>
          </p:cNvSpPr>
          <p:nvPr>
            <p:ph type="sldNum" idx="12"/>
          </p:nvPr>
        </p:nvSpPr>
        <p:spPr>
          <a:xfrm>
            <a:off x="8737600" y="6356355"/>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98989"/>
                </a:solidFill>
                <a:latin typeface="Calibri"/>
                <a:ea typeface="Calibri"/>
                <a:cs typeface="Calibri"/>
                <a:sym typeface="Calibri"/>
              </a:defRPr>
            </a:lvl1pPr>
            <a:lvl2pPr marL="0" lvl="1" indent="0" algn="r">
              <a:spcBef>
                <a:spcPts val="0"/>
              </a:spcBef>
              <a:spcAft>
                <a:spcPts val="0"/>
              </a:spcAft>
              <a:buNone/>
              <a:defRPr sz="1200">
                <a:solidFill>
                  <a:srgbClr val="898989"/>
                </a:solidFill>
                <a:latin typeface="Calibri"/>
                <a:ea typeface="Calibri"/>
                <a:cs typeface="Calibri"/>
                <a:sym typeface="Calibri"/>
              </a:defRPr>
            </a:lvl2pPr>
            <a:lvl3pPr marL="0" lvl="2" indent="0" algn="r">
              <a:spcBef>
                <a:spcPts val="0"/>
              </a:spcBef>
              <a:spcAft>
                <a:spcPts val="0"/>
              </a:spcAft>
              <a:buNone/>
              <a:defRPr sz="1200">
                <a:solidFill>
                  <a:srgbClr val="898989"/>
                </a:solidFill>
                <a:latin typeface="Calibri"/>
                <a:ea typeface="Calibri"/>
                <a:cs typeface="Calibri"/>
                <a:sym typeface="Calibri"/>
              </a:defRPr>
            </a:lvl3pPr>
            <a:lvl4pPr marL="0" lvl="3" indent="0" algn="r">
              <a:spcBef>
                <a:spcPts val="0"/>
              </a:spcBef>
              <a:spcAft>
                <a:spcPts val="0"/>
              </a:spcAft>
              <a:buNone/>
              <a:defRPr sz="1200">
                <a:solidFill>
                  <a:srgbClr val="898989"/>
                </a:solidFill>
                <a:latin typeface="Calibri"/>
                <a:ea typeface="Calibri"/>
                <a:cs typeface="Calibri"/>
                <a:sym typeface="Calibri"/>
              </a:defRPr>
            </a:lvl4pPr>
            <a:lvl5pPr marL="0" lvl="4" indent="0" algn="r">
              <a:spcBef>
                <a:spcPts val="0"/>
              </a:spcBef>
              <a:spcAft>
                <a:spcPts val="0"/>
              </a:spcAft>
              <a:buNone/>
              <a:defRPr sz="1200">
                <a:solidFill>
                  <a:srgbClr val="898989"/>
                </a:solidFill>
                <a:latin typeface="Calibri"/>
                <a:ea typeface="Calibri"/>
                <a:cs typeface="Calibri"/>
                <a:sym typeface="Calibri"/>
              </a:defRPr>
            </a:lvl5pPr>
            <a:lvl6pPr marL="0" lvl="5" indent="0" algn="r">
              <a:spcBef>
                <a:spcPts val="0"/>
              </a:spcBef>
              <a:spcAft>
                <a:spcPts val="0"/>
              </a:spcAft>
              <a:buNone/>
              <a:defRPr sz="1200">
                <a:solidFill>
                  <a:srgbClr val="898989"/>
                </a:solidFill>
                <a:latin typeface="Calibri"/>
                <a:ea typeface="Calibri"/>
                <a:cs typeface="Calibri"/>
                <a:sym typeface="Calibri"/>
              </a:defRPr>
            </a:lvl6pPr>
            <a:lvl7pPr marL="0" lvl="6" indent="0" algn="r">
              <a:spcBef>
                <a:spcPts val="0"/>
              </a:spcBef>
              <a:spcAft>
                <a:spcPts val="0"/>
              </a:spcAft>
              <a:buNone/>
              <a:defRPr sz="1200">
                <a:solidFill>
                  <a:srgbClr val="898989"/>
                </a:solidFill>
                <a:latin typeface="Calibri"/>
                <a:ea typeface="Calibri"/>
                <a:cs typeface="Calibri"/>
                <a:sym typeface="Calibri"/>
              </a:defRPr>
            </a:lvl7pPr>
            <a:lvl8pPr marL="0" lvl="7" indent="0" algn="r">
              <a:spcBef>
                <a:spcPts val="0"/>
              </a:spcBef>
              <a:spcAft>
                <a:spcPts val="0"/>
              </a:spcAft>
              <a:buNone/>
              <a:defRPr sz="1200">
                <a:solidFill>
                  <a:srgbClr val="898989"/>
                </a:solidFill>
                <a:latin typeface="Calibri"/>
                <a:ea typeface="Calibri"/>
                <a:cs typeface="Calibri"/>
                <a:sym typeface="Calibri"/>
              </a:defRPr>
            </a:lvl8pPr>
            <a:lvl9pPr marL="0" lvl="8" indent="0" algn="r">
              <a:spcBef>
                <a:spcPts val="0"/>
              </a:spcBef>
              <a:spcAft>
                <a:spcPts val="0"/>
              </a:spcAft>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61"/>
        <p:cNvGrpSpPr/>
        <p:nvPr/>
      </p:nvGrpSpPr>
      <p:grpSpPr>
        <a:xfrm>
          <a:off x="0" y="0"/>
          <a:ext cx="0" cy="0"/>
          <a:chOff x="0" y="0"/>
          <a:chExt cx="0" cy="0"/>
        </a:xfrm>
      </p:grpSpPr>
      <p:sp>
        <p:nvSpPr>
          <p:cNvPr id="162" name="Google Shape;162;p16"/>
          <p:cNvSpPr/>
          <p:nvPr/>
        </p:nvSpPr>
        <p:spPr>
          <a:xfrm>
            <a:off x="3" y="0"/>
            <a:ext cx="4620684" cy="6238834"/>
          </a:xfrm>
          <a:prstGeom prst="rect">
            <a:avLst/>
          </a:prstGeom>
          <a:solidFill>
            <a:srgbClr val="004D3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63" name="Google Shape;163;p16"/>
          <p:cNvSpPr txBox="1">
            <a:spLocks noGrp="1"/>
          </p:cNvSpPr>
          <p:nvPr>
            <p:ph type="title"/>
          </p:nvPr>
        </p:nvSpPr>
        <p:spPr>
          <a:xfrm>
            <a:off x="609603" y="273050"/>
            <a:ext cx="4011084"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solidFill>
                  <a:srgbClr val="FFCC00"/>
                </a:solidFill>
                <a:latin typeface="Arial"/>
                <a:ea typeface="Arial"/>
                <a:cs typeface="Arial"/>
                <a:sym typeface="Aria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64" name="Google Shape;164;p16"/>
          <p:cNvSpPr txBox="1">
            <a:spLocks noGrp="1"/>
          </p:cNvSpPr>
          <p:nvPr>
            <p:ph type="body" idx="1"/>
          </p:nvPr>
        </p:nvSpPr>
        <p:spPr>
          <a:xfrm>
            <a:off x="4766733" y="273055"/>
            <a:ext cx="6815667"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rgbClr val="000000"/>
              </a:buClr>
              <a:buSzPts val="3200"/>
              <a:buChar char="•"/>
              <a:defRPr sz="3200">
                <a:solidFill>
                  <a:srgbClr val="000000"/>
                </a:solidFill>
                <a:latin typeface="Arial"/>
                <a:ea typeface="Arial"/>
                <a:cs typeface="Arial"/>
                <a:sym typeface="Arial"/>
              </a:defRPr>
            </a:lvl1pPr>
            <a:lvl2pPr marL="914400" lvl="1" indent="-406400" algn="l">
              <a:spcBef>
                <a:spcPts val="560"/>
              </a:spcBef>
              <a:spcAft>
                <a:spcPts val="0"/>
              </a:spcAft>
              <a:buClr>
                <a:srgbClr val="000000"/>
              </a:buClr>
              <a:buSzPts val="2800"/>
              <a:buChar char="–"/>
              <a:defRPr sz="2800">
                <a:solidFill>
                  <a:srgbClr val="000000"/>
                </a:solidFill>
                <a:latin typeface="Arial"/>
                <a:ea typeface="Arial"/>
                <a:cs typeface="Arial"/>
                <a:sym typeface="Arial"/>
              </a:defRPr>
            </a:lvl2pPr>
            <a:lvl3pPr marL="1371600" lvl="2" indent="-381000" algn="l">
              <a:spcBef>
                <a:spcPts val="480"/>
              </a:spcBef>
              <a:spcAft>
                <a:spcPts val="0"/>
              </a:spcAft>
              <a:buClr>
                <a:srgbClr val="000000"/>
              </a:buClr>
              <a:buSzPts val="2400"/>
              <a:buChar char="•"/>
              <a:defRPr sz="2400">
                <a:solidFill>
                  <a:srgbClr val="000000"/>
                </a:solidFill>
                <a:latin typeface="Arial"/>
                <a:ea typeface="Arial"/>
                <a:cs typeface="Arial"/>
                <a:sym typeface="Arial"/>
              </a:defRPr>
            </a:lvl3pPr>
            <a:lvl4pPr marL="1828800" lvl="3" indent="-355600" algn="l">
              <a:spcBef>
                <a:spcPts val="400"/>
              </a:spcBef>
              <a:spcAft>
                <a:spcPts val="0"/>
              </a:spcAft>
              <a:buClr>
                <a:srgbClr val="000000"/>
              </a:buClr>
              <a:buSzPts val="2000"/>
              <a:buChar char="–"/>
              <a:defRPr sz="2000">
                <a:solidFill>
                  <a:srgbClr val="000000"/>
                </a:solidFill>
                <a:latin typeface="Arial"/>
                <a:ea typeface="Arial"/>
                <a:cs typeface="Arial"/>
                <a:sym typeface="Arial"/>
              </a:defRPr>
            </a:lvl4pPr>
            <a:lvl5pPr marL="2286000" lvl="4" indent="-355600" algn="l">
              <a:spcBef>
                <a:spcPts val="400"/>
              </a:spcBef>
              <a:spcAft>
                <a:spcPts val="0"/>
              </a:spcAft>
              <a:buClr>
                <a:srgbClr val="000000"/>
              </a:buClr>
              <a:buSzPts val="2000"/>
              <a:buChar char="»"/>
              <a:defRPr sz="2000">
                <a:solidFill>
                  <a:srgbClr val="000000"/>
                </a:solidFill>
                <a:latin typeface="Arial"/>
                <a:ea typeface="Arial"/>
                <a:cs typeface="Arial"/>
                <a:sym typeface="Arial"/>
              </a:defRPr>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165" name="Google Shape;165;p16"/>
          <p:cNvSpPr txBox="1">
            <a:spLocks noGrp="1"/>
          </p:cNvSpPr>
          <p:nvPr>
            <p:ph type="body" idx="2"/>
          </p:nvPr>
        </p:nvSpPr>
        <p:spPr>
          <a:xfrm>
            <a:off x="609603" y="1435103"/>
            <a:ext cx="4011084"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lt2"/>
              </a:buClr>
              <a:buSzPts val="1400"/>
              <a:buNone/>
              <a:defRPr sz="1400">
                <a:solidFill>
                  <a:schemeClr val="lt2"/>
                </a:solidFill>
                <a:latin typeface="Arial"/>
                <a:ea typeface="Arial"/>
                <a:cs typeface="Arial"/>
                <a:sym typeface="Arial"/>
              </a:defRPr>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66" name="Google Shape;166;p16"/>
          <p:cNvSpPr txBox="1">
            <a:spLocks noGrp="1"/>
          </p:cNvSpPr>
          <p:nvPr>
            <p:ph type="dt" idx="10"/>
          </p:nvPr>
        </p:nvSpPr>
        <p:spPr>
          <a:xfrm>
            <a:off x="609600" y="6356355"/>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7" name="Google Shape;167;p16"/>
          <p:cNvSpPr txBox="1">
            <a:spLocks noGrp="1"/>
          </p:cNvSpPr>
          <p:nvPr>
            <p:ph type="ftr" idx="11"/>
          </p:nvPr>
        </p:nvSpPr>
        <p:spPr>
          <a:xfrm>
            <a:off x="4165600" y="6356355"/>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8" name="Google Shape;168;p16"/>
          <p:cNvSpPr txBox="1">
            <a:spLocks noGrp="1"/>
          </p:cNvSpPr>
          <p:nvPr>
            <p:ph type="sldNum" idx="12"/>
          </p:nvPr>
        </p:nvSpPr>
        <p:spPr>
          <a:xfrm>
            <a:off x="8737600" y="6356355"/>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98989"/>
                </a:solidFill>
                <a:latin typeface="Calibri"/>
                <a:ea typeface="Calibri"/>
                <a:cs typeface="Calibri"/>
                <a:sym typeface="Calibri"/>
              </a:defRPr>
            </a:lvl1pPr>
            <a:lvl2pPr marL="0" lvl="1" indent="0" algn="r">
              <a:spcBef>
                <a:spcPts val="0"/>
              </a:spcBef>
              <a:spcAft>
                <a:spcPts val="0"/>
              </a:spcAft>
              <a:buNone/>
              <a:defRPr sz="1200">
                <a:solidFill>
                  <a:srgbClr val="898989"/>
                </a:solidFill>
                <a:latin typeface="Calibri"/>
                <a:ea typeface="Calibri"/>
                <a:cs typeface="Calibri"/>
                <a:sym typeface="Calibri"/>
              </a:defRPr>
            </a:lvl2pPr>
            <a:lvl3pPr marL="0" lvl="2" indent="0" algn="r">
              <a:spcBef>
                <a:spcPts val="0"/>
              </a:spcBef>
              <a:spcAft>
                <a:spcPts val="0"/>
              </a:spcAft>
              <a:buNone/>
              <a:defRPr sz="1200">
                <a:solidFill>
                  <a:srgbClr val="898989"/>
                </a:solidFill>
                <a:latin typeface="Calibri"/>
                <a:ea typeface="Calibri"/>
                <a:cs typeface="Calibri"/>
                <a:sym typeface="Calibri"/>
              </a:defRPr>
            </a:lvl3pPr>
            <a:lvl4pPr marL="0" lvl="3" indent="0" algn="r">
              <a:spcBef>
                <a:spcPts val="0"/>
              </a:spcBef>
              <a:spcAft>
                <a:spcPts val="0"/>
              </a:spcAft>
              <a:buNone/>
              <a:defRPr sz="1200">
                <a:solidFill>
                  <a:srgbClr val="898989"/>
                </a:solidFill>
                <a:latin typeface="Calibri"/>
                <a:ea typeface="Calibri"/>
                <a:cs typeface="Calibri"/>
                <a:sym typeface="Calibri"/>
              </a:defRPr>
            </a:lvl4pPr>
            <a:lvl5pPr marL="0" lvl="4" indent="0" algn="r">
              <a:spcBef>
                <a:spcPts val="0"/>
              </a:spcBef>
              <a:spcAft>
                <a:spcPts val="0"/>
              </a:spcAft>
              <a:buNone/>
              <a:defRPr sz="1200">
                <a:solidFill>
                  <a:srgbClr val="898989"/>
                </a:solidFill>
                <a:latin typeface="Calibri"/>
                <a:ea typeface="Calibri"/>
                <a:cs typeface="Calibri"/>
                <a:sym typeface="Calibri"/>
              </a:defRPr>
            </a:lvl5pPr>
            <a:lvl6pPr marL="0" lvl="5" indent="0" algn="r">
              <a:spcBef>
                <a:spcPts val="0"/>
              </a:spcBef>
              <a:spcAft>
                <a:spcPts val="0"/>
              </a:spcAft>
              <a:buNone/>
              <a:defRPr sz="1200">
                <a:solidFill>
                  <a:srgbClr val="898989"/>
                </a:solidFill>
                <a:latin typeface="Calibri"/>
                <a:ea typeface="Calibri"/>
                <a:cs typeface="Calibri"/>
                <a:sym typeface="Calibri"/>
              </a:defRPr>
            </a:lvl6pPr>
            <a:lvl7pPr marL="0" lvl="6" indent="0" algn="r">
              <a:spcBef>
                <a:spcPts val="0"/>
              </a:spcBef>
              <a:spcAft>
                <a:spcPts val="0"/>
              </a:spcAft>
              <a:buNone/>
              <a:defRPr sz="1200">
                <a:solidFill>
                  <a:srgbClr val="898989"/>
                </a:solidFill>
                <a:latin typeface="Calibri"/>
                <a:ea typeface="Calibri"/>
                <a:cs typeface="Calibri"/>
                <a:sym typeface="Calibri"/>
              </a:defRPr>
            </a:lvl7pPr>
            <a:lvl8pPr marL="0" lvl="7" indent="0" algn="r">
              <a:spcBef>
                <a:spcPts val="0"/>
              </a:spcBef>
              <a:spcAft>
                <a:spcPts val="0"/>
              </a:spcAft>
              <a:buNone/>
              <a:defRPr sz="1200">
                <a:solidFill>
                  <a:srgbClr val="898989"/>
                </a:solidFill>
                <a:latin typeface="Calibri"/>
                <a:ea typeface="Calibri"/>
                <a:cs typeface="Calibri"/>
                <a:sym typeface="Calibri"/>
              </a:defRPr>
            </a:lvl8pPr>
            <a:lvl9pPr marL="0" lvl="8" indent="0" algn="r">
              <a:spcBef>
                <a:spcPts val="0"/>
              </a:spcBef>
              <a:spcAft>
                <a:spcPts val="0"/>
              </a:spcAft>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69" name="Google Shape;169;p16"/>
          <p:cNvPicPr preferRelativeResize="0"/>
          <p:nvPr/>
        </p:nvPicPr>
        <p:blipFill rotWithShape="1">
          <a:blip r:embed="rId2">
            <a:alphaModFix/>
          </a:blip>
          <a:srcRect/>
          <a:stretch/>
        </p:blipFill>
        <p:spPr>
          <a:xfrm>
            <a:off x="480065" y="6262636"/>
            <a:ext cx="1981127" cy="572812"/>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81"/>
        <p:cNvGrpSpPr/>
        <p:nvPr/>
      </p:nvGrpSpPr>
      <p:grpSpPr>
        <a:xfrm>
          <a:off x="0" y="0"/>
          <a:ext cx="0" cy="0"/>
          <a:chOff x="0" y="0"/>
          <a:chExt cx="0" cy="0"/>
        </a:xfrm>
      </p:grpSpPr>
      <p:sp>
        <p:nvSpPr>
          <p:cNvPr id="182" name="Google Shape;182;p18"/>
          <p:cNvSpPr/>
          <p:nvPr/>
        </p:nvSpPr>
        <p:spPr>
          <a:xfrm>
            <a:off x="0" y="6229355"/>
            <a:ext cx="12192000" cy="626801"/>
          </a:xfrm>
          <a:prstGeom prst="rect">
            <a:avLst/>
          </a:prstGeom>
          <a:solidFill>
            <a:srgbClr val="004D3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83" name="Google Shape;183;p18"/>
          <p:cNvSpPr/>
          <p:nvPr/>
        </p:nvSpPr>
        <p:spPr>
          <a:xfrm>
            <a:off x="0" y="0"/>
            <a:ext cx="12192000" cy="1417638"/>
          </a:xfrm>
          <a:prstGeom prst="rect">
            <a:avLst/>
          </a:prstGeom>
          <a:solidFill>
            <a:srgbClr val="FFCC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84" name="Google Shape;184;p18"/>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3600" b="1">
                <a:solidFill>
                  <a:srgbClr val="004D39"/>
                </a:solidFill>
                <a:latin typeface="Arial"/>
                <a:ea typeface="Arial"/>
                <a:cs typeface="Arial"/>
                <a:sym typeface="Aria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85" name="Google Shape;185;p18"/>
          <p:cNvSpPr txBox="1">
            <a:spLocks noGrp="1"/>
          </p:cNvSpPr>
          <p:nvPr>
            <p:ph type="body" idx="1"/>
          </p:nvPr>
        </p:nvSpPr>
        <p:spPr>
          <a:xfrm rot="5400000">
            <a:off x="3833019" y="-1623213"/>
            <a:ext cx="4525963" cy="10972800"/>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rgbClr val="000000"/>
              </a:buClr>
              <a:buSzPts val="3200"/>
              <a:buChar char="•"/>
              <a:defRPr>
                <a:solidFill>
                  <a:srgbClr val="000000"/>
                </a:solidFill>
                <a:latin typeface="Arial"/>
                <a:ea typeface="Arial"/>
                <a:cs typeface="Arial"/>
                <a:sym typeface="Arial"/>
              </a:defRPr>
            </a:lvl1pPr>
            <a:lvl2pPr marL="914400" lvl="1" indent="-406400" algn="l">
              <a:spcBef>
                <a:spcPts val="560"/>
              </a:spcBef>
              <a:spcAft>
                <a:spcPts val="0"/>
              </a:spcAft>
              <a:buClr>
                <a:srgbClr val="000000"/>
              </a:buClr>
              <a:buSzPts val="2800"/>
              <a:buChar char="–"/>
              <a:defRPr>
                <a:solidFill>
                  <a:srgbClr val="000000"/>
                </a:solidFill>
                <a:latin typeface="Arial"/>
                <a:ea typeface="Arial"/>
                <a:cs typeface="Arial"/>
                <a:sym typeface="Arial"/>
              </a:defRPr>
            </a:lvl2pPr>
            <a:lvl3pPr marL="1371600" lvl="2" indent="-381000" algn="l">
              <a:spcBef>
                <a:spcPts val="480"/>
              </a:spcBef>
              <a:spcAft>
                <a:spcPts val="0"/>
              </a:spcAft>
              <a:buClr>
                <a:srgbClr val="000000"/>
              </a:buClr>
              <a:buSzPts val="2400"/>
              <a:buChar char="•"/>
              <a:defRPr>
                <a:solidFill>
                  <a:srgbClr val="000000"/>
                </a:solidFill>
                <a:latin typeface="Arial"/>
                <a:ea typeface="Arial"/>
                <a:cs typeface="Arial"/>
                <a:sym typeface="Arial"/>
              </a:defRPr>
            </a:lvl3pPr>
            <a:lvl4pPr marL="1828800" lvl="3" indent="-355600" algn="l">
              <a:spcBef>
                <a:spcPts val="400"/>
              </a:spcBef>
              <a:spcAft>
                <a:spcPts val="0"/>
              </a:spcAft>
              <a:buClr>
                <a:srgbClr val="000000"/>
              </a:buClr>
              <a:buSzPts val="2000"/>
              <a:buChar char="–"/>
              <a:defRPr>
                <a:solidFill>
                  <a:srgbClr val="000000"/>
                </a:solidFill>
                <a:latin typeface="Arial"/>
                <a:ea typeface="Arial"/>
                <a:cs typeface="Arial"/>
                <a:sym typeface="Arial"/>
              </a:defRPr>
            </a:lvl4pPr>
            <a:lvl5pPr marL="2286000" lvl="4" indent="-355600" algn="l">
              <a:spcBef>
                <a:spcPts val="400"/>
              </a:spcBef>
              <a:spcAft>
                <a:spcPts val="0"/>
              </a:spcAft>
              <a:buClr>
                <a:srgbClr val="000000"/>
              </a:buClr>
              <a:buSzPts val="2000"/>
              <a:buChar char="»"/>
              <a:defRPr>
                <a:solidFill>
                  <a:srgbClr val="000000"/>
                </a:solidFill>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6" name="Google Shape;186;p18"/>
          <p:cNvSpPr txBox="1">
            <a:spLocks noGrp="1"/>
          </p:cNvSpPr>
          <p:nvPr>
            <p:ph type="dt" idx="10"/>
          </p:nvPr>
        </p:nvSpPr>
        <p:spPr>
          <a:xfrm>
            <a:off x="609600" y="6356355"/>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7" name="Google Shape;187;p18"/>
          <p:cNvSpPr txBox="1">
            <a:spLocks noGrp="1"/>
          </p:cNvSpPr>
          <p:nvPr>
            <p:ph type="ftr" idx="11"/>
          </p:nvPr>
        </p:nvSpPr>
        <p:spPr>
          <a:xfrm>
            <a:off x="4165600" y="6356355"/>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8" name="Google Shape;188;p18"/>
          <p:cNvSpPr txBox="1">
            <a:spLocks noGrp="1"/>
          </p:cNvSpPr>
          <p:nvPr>
            <p:ph type="sldNum" idx="12"/>
          </p:nvPr>
        </p:nvSpPr>
        <p:spPr>
          <a:xfrm>
            <a:off x="8737600" y="6356355"/>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98989"/>
                </a:solidFill>
                <a:latin typeface="Calibri"/>
                <a:ea typeface="Calibri"/>
                <a:cs typeface="Calibri"/>
                <a:sym typeface="Calibri"/>
              </a:defRPr>
            </a:lvl1pPr>
            <a:lvl2pPr marL="0" lvl="1" indent="0" algn="r">
              <a:spcBef>
                <a:spcPts val="0"/>
              </a:spcBef>
              <a:spcAft>
                <a:spcPts val="0"/>
              </a:spcAft>
              <a:buNone/>
              <a:defRPr sz="1200">
                <a:solidFill>
                  <a:srgbClr val="898989"/>
                </a:solidFill>
                <a:latin typeface="Calibri"/>
                <a:ea typeface="Calibri"/>
                <a:cs typeface="Calibri"/>
                <a:sym typeface="Calibri"/>
              </a:defRPr>
            </a:lvl2pPr>
            <a:lvl3pPr marL="0" lvl="2" indent="0" algn="r">
              <a:spcBef>
                <a:spcPts val="0"/>
              </a:spcBef>
              <a:spcAft>
                <a:spcPts val="0"/>
              </a:spcAft>
              <a:buNone/>
              <a:defRPr sz="1200">
                <a:solidFill>
                  <a:srgbClr val="898989"/>
                </a:solidFill>
                <a:latin typeface="Calibri"/>
                <a:ea typeface="Calibri"/>
                <a:cs typeface="Calibri"/>
                <a:sym typeface="Calibri"/>
              </a:defRPr>
            </a:lvl3pPr>
            <a:lvl4pPr marL="0" lvl="3" indent="0" algn="r">
              <a:spcBef>
                <a:spcPts val="0"/>
              </a:spcBef>
              <a:spcAft>
                <a:spcPts val="0"/>
              </a:spcAft>
              <a:buNone/>
              <a:defRPr sz="1200">
                <a:solidFill>
                  <a:srgbClr val="898989"/>
                </a:solidFill>
                <a:latin typeface="Calibri"/>
                <a:ea typeface="Calibri"/>
                <a:cs typeface="Calibri"/>
                <a:sym typeface="Calibri"/>
              </a:defRPr>
            </a:lvl4pPr>
            <a:lvl5pPr marL="0" lvl="4" indent="0" algn="r">
              <a:spcBef>
                <a:spcPts val="0"/>
              </a:spcBef>
              <a:spcAft>
                <a:spcPts val="0"/>
              </a:spcAft>
              <a:buNone/>
              <a:defRPr sz="1200">
                <a:solidFill>
                  <a:srgbClr val="898989"/>
                </a:solidFill>
                <a:latin typeface="Calibri"/>
                <a:ea typeface="Calibri"/>
                <a:cs typeface="Calibri"/>
                <a:sym typeface="Calibri"/>
              </a:defRPr>
            </a:lvl5pPr>
            <a:lvl6pPr marL="0" lvl="5" indent="0" algn="r">
              <a:spcBef>
                <a:spcPts val="0"/>
              </a:spcBef>
              <a:spcAft>
                <a:spcPts val="0"/>
              </a:spcAft>
              <a:buNone/>
              <a:defRPr sz="1200">
                <a:solidFill>
                  <a:srgbClr val="898989"/>
                </a:solidFill>
                <a:latin typeface="Calibri"/>
                <a:ea typeface="Calibri"/>
                <a:cs typeface="Calibri"/>
                <a:sym typeface="Calibri"/>
              </a:defRPr>
            </a:lvl6pPr>
            <a:lvl7pPr marL="0" lvl="6" indent="0" algn="r">
              <a:spcBef>
                <a:spcPts val="0"/>
              </a:spcBef>
              <a:spcAft>
                <a:spcPts val="0"/>
              </a:spcAft>
              <a:buNone/>
              <a:defRPr sz="1200">
                <a:solidFill>
                  <a:srgbClr val="898989"/>
                </a:solidFill>
                <a:latin typeface="Calibri"/>
                <a:ea typeface="Calibri"/>
                <a:cs typeface="Calibri"/>
                <a:sym typeface="Calibri"/>
              </a:defRPr>
            </a:lvl7pPr>
            <a:lvl8pPr marL="0" lvl="7" indent="0" algn="r">
              <a:spcBef>
                <a:spcPts val="0"/>
              </a:spcBef>
              <a:spcAft>
                <a:spcPts val="0"/>
              </a:spcAft>
              <a:buNone/>
              <a:defRPr sz="1200">
                <a:solidFill>
                  <a:srgbClr val="898989"/>
                </a:solidFill>
                <a:latin typeface="Calibri"/>
                <a:ea typeface="Calibri"/>
                <a:cs typeface="Calibri"/>
                <a:sym typeface="Calibri"/>
              </a:defRPr>
            </a:lvl8pPr>
            <a:lvl9pPr marL="0" lvl="8" indent="0" algn="r">
              <a:spcBef>
                <a:spcPts val="0"/>
              </a:spcBef>
              <a:spcAft>
                <a:spcPts val="0"/>
              </a:spcAft>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89" name="Google Shape;189;p18"/>
          <p:cNvSpPr/>
          <p:nvPr/>
        </p:nvSpPr>
        <p:spPr>
          <a:xfrm>
            <a:off x="11631119" y="6173694"/>
            <a:ext cx="434991" cy="727502"/>
          </a:xfrm>
          <a:custGeom>
            <a:avLst/>
            <a:gdLst/>
            <a:ahLst/>
            <a:cxnLst/>
            <a:rect l="l" t="t" r="r" b="b"/>
            <a:pathLst>
              <a:path w="1128712" h="2083594" extrusionOk="0">
                <a:moveTo>
                  <a:pt x="4762" y="0"/>
                </a:moveTo>
                <a:lnTo>
                  <a:pt x="671512" y="1040606"/>
                </a:lnTo>
                <a:lnTo>
                  <a:pt x="0" y="2081212"/>
                </a:lnTo>
                <a:lnTo>
                  <a:pt x="452437" y="2083594"/>
                </a:lnTo>
                <a:lnTo>
                  <a:pt x="1128712" y="1045369"/>
                </a:lnTo>
                <a:lnTo>
                  <a:pt x="454818" y="4762"/>
                </a:lnTo>
                <a:lnTo>
                  <a:pt x="4762" y="0"/>
                </a:lnTo>
                <a:close/>
              </a:path>
            </a:pathLst>
          </a:custGeom>
          <a:solidFill>
            <a:schemeClr val="lt1">
              <a:alpha val="14901"/>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90" name="Google Shape;190;p18"/>
          <p:cNvSpPr/>
          <p:nvPr/>
        </p:nvSpPr>
        <p:spPr>
          <a:xfrm>
            <a:off x="11883999" y="6173694"/>
            <a:ext cx="434991" cy="727502"/>
          </a:xfrm>
          <a:custGeom>
            <a:avLst/>
            <a:gdLst/>
            <a:ahLst/>
            <a:cxnLst/>
            <a:rect l="l" t="t" r="r" b="b"/>
            <a:pathLst>
              <a:path w="1128712" h="2083594" extrusionOk="0">
                <a:moveTo>
                  <a:pt x="4762" y="0"/>
                </a:moveTo>
                <a:lnTo>
                  <a:pt x="671512" y="1040606"/>
                </a:lnTo>
                <a:lnTo>
                  <a:pt x="0" y="2081212"/>
                </a:lnTo>
                <a:lnTo>
                  <a:pt x="452437" y="2083594"/>
                </a:lnTo>
                <a:lnTo>
                  <a:pt x="1128712" y="1045369"/>
                </a:lnTo>
                <a:lnTo>
                  <a:pt x="454818" y="4762"/>
                </a:lnTo>
                <a:lnTo>
                  <a:pt x="4762" y="0"/>
                </a:lnTo>
                <a:close/>
              </a:path>
            </a:pathLst>
          </a:custGeom>
          <a:solidFill>
            <a:schemeClr val="lt1">
              <a:alpha val="14901"/>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91" name="Google Shape;191;p18"/>
          <p:cNvPicPr preferRelativeResize="0"/>
          <p:nvPr/>
        </p:nvPicPr>
        <p:blipFill rotWithShape="1">
          <a:blip r:embed="rId2">
            <a:alphaModFix/>
          </a:blip>
          <a:srcRect t="8900" b="6819"/>
          <a:stretch/>
        </p:blipFill>
        <p:spPr>
          <a:xfrm>
            <a:off x="480065" y="6305190"/>
            <a:ext cx="1981127" cy="482767"/>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92"/>
        <p:cNvGrpSpPr/>
        <p:nvPr/>
      </p:nvGrpSpPr>
      <p:grpSpPr>
        <a:xfrm>
          <a:off x="0" y="0"/>
          <a:ext cx="0" cy="0"/>
          <a:chOff x="0" y="0"/>
          <a:chExt cx="0" cy="0"/>
        </a:xfrm>
      </p:grpSpPr>
      <p:sp>
        <p:nvSpPr>
          <p:cNvPr id="193" name="Google Shape;193;p19"/>
          <p:cNvSpPr/>
          <p:nvPr/>
        </p:nvSpPr>
        <p:spPr>
          <a:xfrm>
            <a:off x="0" y="6229355"/>
            <a:ext cx="12192000" cy="626801"/>
          </a:xfrm>
          <a:prstGeom prst="rect">
            <a:avLst/>
          </a:prstGeom>
          <a:solidFill>
            <a:srgbClr val="004D3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94" name="Google Shape;194;p19"/>
          <p:cNvSpPr/>
          <p:nvPr/>
        </p:nvSpPr>
        <p:spPr>
          <a:xfrm>
            <a:off x="11631119" y="6173694"/>
            <a:ext cx="434991" cy="727502"/>
          </a:xfrm>
          <a:custGeom>
            <a:avLst/>
            <a:gdLst/>
            <a:ahLst/>
            <a:cxnLst/>
            <a:rect l="l" t="t" r="r" b="b"/>
            <a:pathLst>
              <a:path w="1128712" h="2083594" extrusionOk="0">
                <a:moveTo>
                  <a:pt x="4762" y="0"/>
                </a:moveTo>
                <a:lnTo>
                  <a:pt x="671512" y="1040606"/>
                </a:lnTo>
                <a:lnTo>
                  <a:pt x="0" y="2081212"/>
                </a:lnTo>
                <a:lnTo>
                  <a:pt x="452437" y="2083594"/>
                </a:lnTo>
                <a:lnTo>
                  <a:pt x="1128712" y="1045369"/>
                </a:lnTo>
                <a:lnTo>
                  <a:pt x="454818" y="4762"/>
                </a:lnTo>
                <a:lnTo>
                  <a:pt x="4762" y="0"/>
                </a:lnTo>
                <a:close/>
              </a:path>
            </a:pathLst>
          </a:custGeom>
          <a:solidFill>
            <a:schemeClr val="lt1">
              <a:alpha val="14901"/>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95" name="Google Shape;195;p19"/>
          <p:cNvSpPr/>
          <p:nvPr/>
        </p:nvSpPr>
        <p:spPr>
          <a:xfrm>
            <a:off x="11883999" y="6173694"/>
            <a:ext cx="434991" cy="727502"/>
          </a:xfrm>
          <a:custGeom>
            <a:avLst/>
            <a:gdLst/>
            <a:ahLst/>
            <a:cxnLst/>
            <a:rect l="l" t="t" r="r" b="b"/>
            <a:pathLst>
              <a:path w="1128712" h="2083594" extrusionOk="0">
                <a:moveTo>
                  <a:pt x="4762" y="0"/>
                </a:moveTo>
                <a:lnTo>
                  <a:pt x="671512" y="1040606"/>
                </a:lnTo>
                <a:lnTo>
                  <a:pt x="0" y="2081212"/>
                </a:lnTo>
                <a:lnTo>
                  <a:pt x="452437" y="2083594"/>
                </a:lnTo>
                <a:lnTo>
                  <a:pt x="1128712" y="1045369"/>
                </a:lnTo>
                <a:lnTo>
                  <a:pt x="454818" y="4762"/>
                </a:lnTo>
                <a:lnTo>
                  <a:pt x="4762" y="0"/>
                </a:lnTo>
                <a:close/>
              </a:path>
            </a:pathLst>
          </a:custGeom>
          <a:solidFill>
            <a:schemeClr val="lt1">
              <a:alpha val="14901"/>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96" name="Google Shape;196;p19"/>
          <p:cNvSpPr/>
          <p:nvPr/>
        </p:nvSpPr>
        <p:spPr>
          <a:xfrm>
            <a:off x="8737600" y="-1"/>
            <a:ext cx="3454400" cy="6221675"/>
          </a:xfrm>
          <a:prstGeom prst="rect">
            <a:avLst/>
          </a:prstGeom>
          <a:solidFill>
            <a:srgbClr val="FFCC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97" name="Google Shape;197;p19"/>
          <p:cNvSpPr txBox="1">
            <a:spLocks noGrp="1"/>
          </p:cNvSpPr>
          <p:nvPr>
            <p:ph type="title"/>
          </p:nvPr>
        </p:nvSpPr>
        <p:spPr>
          <a:xfrm rot="5400000">
            <a:off x="7285037" y="1828806"/>
            <a:ext cx="5851525" cy="27432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3600" b="1">
                <a:solidFill>
                  <a:srgbClr val="004D39"/>
                </a:solidFill>
                <a:latin typeface="Arial"/>
                <a:ea typeface="Arial"/>
                <a:cs typeface="Arial"/>
                <a:sym typeface="Aria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98" name="Google Shape;198;p19"/>
          <p:cNvSpPr txBox="1">
            <a:spLocks noGrp="1"/>
          </p:cNvSpPr>
          <p:nvPr>
            <p:ph type="body" idx="1"/>
          </p:nvPr>
        </p:nvSpPr>
        <p:spPr>
          <a:xfrm rot="5400000">
            <a:off x="1697037" y="-812795"/>
            <a:ext cx="5851525" cy="8026400"/>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rgbClr val="000000"/>
              </a:buClr>
              <a:buSzPts val="3200"/>
              <a:buChar char="•"/>
              <a:defRPr>
                <a:solidFill>
                  <a:srgbClr val="000000"/>
                </a:solidFill>
                <a:latin typeface="Arial"/>
                <a:ea typeface="Arial"/>
                <a:cs typeface="Arial"/>
                <a:sym typeface="Arial"/>
              </a:defRPr>
            </a:lvl1pPr>
            <a:lvl2pPr marL="914400" lvl="1" indent="-406400" algn="l">
              <a:spcBef>
                <a:spcPts val="560"/>
              </a:spcBef>
              <a:spcAft>
                <a:spcPts val="0"/>
              </a:spcAft>
              <a:buClr>
                <a:srgbClr val="000000"/>
              </a:buClr>
              <a:buSzPts val="2800"/>
              <a:buChar char="–"/>
              <a:defRPr>
                <a:solidFill>
                  <a:srgbClr val="000000"/>
                </a:solidFill>
                <a:latin typeface="Arial"/>
                <a:ea typeface="Arial"/>
                <a:cs typeface="Arial"/>
                <a:sym typeface="Arial"/>
              </a:defRPr>
            </a:lvl2pPr>
            <a:lvl3pPr marL="1371600" lvl="2" indent="-381000" algn="l">
              <a:spcBef>
                <a:spcPts val="480"/>
              </a:spcBef>
              <a:spcAft>
                <a:spcPts val="0"/>
              </a:spcAft>
              <a:buClr>
                <a:srgbClr val="000000"/>
              </a:buClr>
              <a:buSzPts val="2400"/>
              <a:buChar char="•"/>
              <a:defRPr>
                <a:solidFill>
                  <a:srgbClr val="000000"/>
                </a:solidFill>
                <a:latin typeface="Arial"/>
                <a:ea typeface="Arial"/>
                <a:cs typeface="Arial"/>
                <a:sym typeface="Arial"/>
              </a:defRPr>
            </a:lvl3pPr>
            <a:lvl4pPr marL="1828800" lvl="3" indent="-355600" algn="l">
              <a:spcBef>
                <a:spcPts val="400"/>
              </a:spcBef>
              <a:spcAft>
                <a:spcPts val="0"/>
              </a:spcAft>
              <a:buClr>
                <a:srgbClr val="000000"/>
              </a:buClr>
              <a:buSzPts val="2000"/>
              <a:buChar char="–"/>
              <a:defRPr>
                <a:solidFill>
                  <a:srgbClr val="000000"/>
                </a:solidFill>
                <a:latin typeface="Arial"/>
                <a:ea typeface="Arial"/>
                <a:cs typeface="Arial"/>
                <a:sym typeface="Arial"/>
              </a:defRPr>
            </a:lvl4pPr>
            <a:lvl5pPr marL="2286000" lvl="4" indent="-355600" algn="l">
              <a:spcBef>
                <a:spcPts val="400"/>
              </a:spcBef>
              <a:spcAft>
                <a:spcPts val="0"/>
              </a:spcAft>
              <a:buClr>
                <a:srgbClr val="000000"/>
              </a:buClr>
              <a:buSzPts val="2000"/>
              <a:buChar char="»"/>
              <a:defRPr>
                <a:solidFill>
                  <a:srgbClr val="000000"/>
                </a:solidFill>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99" name="Google Shape;199;p19"/>
          <p:cNvSpPr txBox="1">
            <a:spLocks noGrp="1"/>
          </p:cNvSpPr>
          <p:nvPr>
            <p:ph type="dt" idx="10"/>
          </p:nvPr>
        </p:nvSpPr>
        <p:spPr>
          <a:xfrm>
            <a:off x="609600" y="6356355"/>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0" name="Google Shape;200;p19"/>
          <p:cNvSpPr txBox="1">
            <a:spLocks noGrp="1"/>
          </p:cNvSpPr>
          <p:nvPr>
            <p:ph type="ftr" idx="11"/>
          </p:nvPr>
        </p:nvSpPr>
        <p:spPr>
          <a:xfrm>
            <a:off x="4165600" y="6356355"/>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1" name="Google Shape;201;p19"/>
          <p:cNvSpPr txBox="1">
            <a:spLocks noGrp="1"/>
          </p:cNvSpPr>
          <p:nvPr>
            <p:ph type="sldNum" idx="12"/>
          </p:nvPr>
        </p:nvSpPr>
        <p:spPr>
          <a:xfrm>
            <a:off x="8737600" y="6356355"/>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98989"/>
                </a:solidFill>
                <a:latin typeface="Calibri"/>
                <a:ea typeface="Calibri"/>
                <a:cs typeface="Calibri"/>
                <a:sym typeface="Calibri"/>
              </a:defRPr>
            </a:lvl1pPr>
            <a:lvl2pPr marL="0" lvl="1" indent="0" algn="r">
              <a:spcBef>
                <a:spcPts val="0"/>
              </a:spcBef>
              <a:spcAft>
                <a:spcPts val="0"/>
              </a:spcAft>
              <a:buNone/>
              <a:defRPr sz="1200">
                <a:solidFill>
                  <a:srgbClr val="898989"/>
                </a:solidFill>
                <a:latin typeface="Calibri"/>
                <a:ea typeface="Calibri"/>
                <a:cs typeface="Calibri"/>
                <a:sym typeface="Calibri"/>
              </a:defRPr>
            </a:lvl2pPr>
            <a:lvl3pPr marL="0" lvl="2" indent="0" algn="r">
              <a:spcBef>
                <a:spcPts val="0"/>
              </a:spcBef>
              <a:spcAft>
                <a:spcPts val="0"/>
              </a:spcAft>
              <a:buNone/>
              <a:defRPr sz="1200">
                <a:solidFill>
                  <a:srgbClr val="898989"/>
                </a:solidFill>
                <a:latin typeface="Calibri"/>
                <a:ea typeface="Calibri"/>
                <a:cs typeface="Calibri"/>
                <a:sym typeface="Calibri"/>
              </a:defRPr>
            </a:lvl3pPr>
            <a:lvl4pPr marL="0" lvl="3" indent="0" algn="r">
              <a:spcBef>
                <a:spcPts val="0"/>
              </a:spcBef>
              <a:spcAft>
                <a:spcPts val="0"/>
              </a:spcAft>
              <a:buNone/>
              <a:defRPr sz="1200">
                <a:solidFill>
                  <a:srgbClr val="898989"/>
                </a:solidFill>
                <a:latin typeface="Calibri"/>
                <a:ea typeface="Calibri"/>
                <a:cs typeface="Calibri"/>
                <a:sym typeface="Calibri"/>
              </a:defRPr>
            </a:lvl4pPr>
            <a:lvl5pPr marL="0" lvl="4" indent="0" algn="r">
              <a:spcBef>
                <a:spcPts val="0"/>
              </a:spcBef>
              <a:spcAft>
                <a:spcPts val="0"/>
              </a:spcAft>
              <a:buNone/>
              <a:defRPr sz="1200">
                <a:solidFill>
                  <a:srgbClr val="898989"/>
                </a:solidFill>
                <a:latin typeface="Calibri"/>
                <a:ea typeface="Calibri"/>
                <a:cs typeface="Calibri"/>
                <a:sym typeface="Calibri"/>
              </a:defRPr>
            </a:lvl5pPr>
            <a:lvl6pPr marL="0" lvl="5" indent="0" algn="r">
              <a:spcBef>
                <a:spcPts val="0"/>
              </a:spcBef>
              <a:spcAft>
                <a:spcPts val="0"/>
              </a:spcAft>
              <a:buNone/>
              <a:defRPr sz="1200">
                <a:solidFill>
                  <a:srgbClr val="898989"/>
                </a:solidFill>
                <a:latin typeface="Calibri"/>
                <a:ea typeface="Calibri"/>
                <a:cs typeface="Calibri"/>
                <a:sym typeface="Calibri"/>
              </a:defRPr>
            </a:lvl6pPr>
            <a:lvl7pPr marL="0" lvl="6" indent="0" algn="r">
              <a:spcBef>
                <a:spcPts val="0"/>
              </a:spcBef>
              <a:spcAft>
                <a:spcPts val="0"/>
              </a:spcAft>
              <a:buNone/>
              <a:defRPr sz="1200">
                <a:solidFill>
                  <a:srgbClr val="898989"/>
                </a:solidFill>
                <a:latin typeface="Calibri"/>
                <a:ea typeface="Calibri"/>
                <a:cs typeface="Calibri"/>
                <a:sym typeface="Calibri"/>
              </a:defRPr>
            </a:lvl7pPr>
            <a:lvl8pPr marL="0" lvl="7" indent="0" algn="r">
              <a:spcBef>
                <a:spcPts val="0"/>
              </a:spcBef>
              <a:spcAft>
                <a:spcPts val="0"/>
              </a:spcAft>
              <a:buNone/>
              <a:defRPr sz="1200">
                <a:solidFill>
                  <a:srgbClr val="898989"/>
                </a:solidFill>
                <a:latin typeface="Calibri"/>
                <a:ea typeface="Calibri"/>
                <a:cs typeface="Calibri"/>
                <a:sym typeface="Calibri"/>
              </a:defRPr>
            </a:lvl8pPr>
            <a:lvl9pPr marL="0" lvl="8" indent="0" algn="r">
              <a:spcBef>
                <a:spcPts val="0"/>
              </a:spcBef>
              <a:spcAft>
                <a:spcPts val="0"/>
              </a:spcAft>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202" name="Google Shape;202;p19"/>
          <p:cNvPicPr preferRelativeResize="0"/>
          <p:nvPr/>
        </p:nvPicPr>
        <p:blipFill rotWithShape="1">
          <a:blip r:embed="rId2">
            <a:alphaModFix/>
          </a:blip>
          <a:srcRect t="8900" b="6819"/>
          <a:stretch/>
        </p:blipFill>
        <p:spPr>
          <a:xfrm>
            <a:off x="480065" y="6305190"/>
            <a:ext cx="1981127" cy="482767"/>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11" name="Rectangle 10"/>
          <p:cNvSpPr/>
          <p:nvPr userDrawn="1"/>
        </p:nvSpPr>
        <p:spPr>
          <a:xfrm>
            <a:off x="0" y="6229355"/>
            <a:ext cx="12192000" cy="626801"/>
          </a:xfrm>
          <a:prstGeom prst="rect">
            <a:avLst/>
          </a:prstGeom>
          <a:solidFill>
            <a:srgbClr val="004D3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 name="Date Placeholder 3"/>
          <p:cNvSpPr>
            <a:spLocks noGrp="1"/>
          </p:cNvSpPr>
          <p:nvPr>
            <p:ph type="dt" sz="half" idx="10"/>
          </p:nvPr>
        </p:nvSpPr>
        <p:spPr/>
        <p:txBody>
          <a:bodyPr/>
          <a:lstStyle>
            <a:lvl1pPr>
              <a:defRPr/>
            </a:lvl1pPr>
          </a:lstStyle>
          <a:p>
            <a:pPr>
              <a:defRPr/>
            </a:pPr>
            <a:fld id="{5119504B-8B50-4DE7-8613-B6503E204239}" type="datetime1">
              <a:rPr lang="en-US"/>
              <a:pPr>
                <a:defRPr/>
              </a:pPr>
              <a:t>10/4/2022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879F3C8-37BE-464E-AE93-D3294C20FCC0}" type="slidenum">
              <a:rPr lang="en-US" altLang="en-US"/>
              <a:pPr/>
              <a:t>‹#›</a:t>
            </a:fld>
            <a:endParaRPr lang="en-US" altLang="en-US"/>
          </a:p>
        </p:txBody>
      </p:sp>
      <p:sp>
        <p:nvSpPr>
          <p:cNvPr id="13" name="Content Placeholder 2"/>
          <p:cNvSpPr>
            <a:spLocks noGrp="1"/>
          </p:cNvSpPr>
          <p:nvPr>
            <p:ph idx="1"/>
          </p:nvPr>
        </p:nvSpPr>
        <p:spPr>
          <a:xfrm>
            <a:off x="609600" y="638180"/>
            <a:ext cx="10972800" cy="4525963"/>
          </a:xfrm>
        </p:spPr>
        <p:txBody>
          <a:bodyPr/>
          <a:lstStyle>
            <a:lvl1pPr>
              <a:defRPr>
                <a:solidFill>
                  <a:srgbClr val="000000"/>
                </a:solidFill>
                <a:latin typeface="Arial" pitchFamily="34" charset="0"/>
                <a:cs typeface="Arial" pitchFamily="34" charset="0"/>
              </a:defRPr>
            </a:lvl1pPr>
            <a:lvl2pPr>
              <a:defRPr>
                <a:solidFill>
                  <a:srgbClr val="000000"/>
                </a:solidFill>
                <a:latin typeface="Arial" pitchFamily="34" charset="0"/>
                <a:cs typeface="Arial" pitchFamily="34" charset="0"/>
              </a:defRPr>
            </a:lvl2pPr>
            <a:lvl3pPr>
              <a:defRPr>
                <a:solidFill>
                  <a:srgbClr val="000000"/>
                </a:solidFill>
                <a:latin typeface="Arial" pitchFamily="34" charset="0"/>
                <a:cs typeface="Arial" pitchFamily="34" charset="0"/>
              </a:defRPr>
            </a:lvl3pPr>
            <a:lvl4pPr>
              <a:defRPr>
                <a:solidFill>
                  <a:srgbClr val="000000"/>
                </a:solidFill>
                <a:latin typeface="Arial" pitchFamily="34" charset="0"/>
                <a:cs typeface="Arial" pitchFamily="34" charset="0"/>
              </a:defRPr>
            </a:lvl4pPr>
            <a:lvl5pPr>
              <a:defRPr>
                <a:solidFill>
                  <a:srgbClr val="000000"/>
                </a:solidFill>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reeform 9"/>
          <p:cNvSpPr/>
          <p:nvPr userDrawn="1"/>
        </p:nvSpPr>
        <p:spPr>
          <a:xfrm>
            <a:off x="11631119" y="6173694"/>
            <a:ext cx="434991" cy="727502"/>
          </a:xfrm>
          <a:custGeom>
            <a:avLst/>
            <a:gdLst>
              <a:gd name="connsiteX0" fmla="*/ 4762 w 1128712"/>
              <a:gd name="connsiteY0" fmla="*/ 0 h 2083594"/>
              <a:gd name="connsiteX1" fmla="*/ 671512 w 1128712"/>
              <a:gd name="connsiteY1" fmla="*/ 1040606 h 2083594"/>
              <a:gd name="connsiteX2" fmla="*/ 0 w 1128712"/>
              <a:gd name="connsiteY2" fmla="*/ 2081212 h 2083594"/>
              <a:gd name="connsiteX3" fmla="*/ 452437 w 1128712"/>
              <a:gd name="connsiteY3" fmla="*/ 2083594 h 2083594"/>
              <a:gd name="connsiteX4" fmla="*/ 1128712 w 1128712"/>
              <a:gd name="connsiteY4" fmla="*/ 1045369 h 2083594"/>
              <a:gd name="connsiteX5" fmla="*/ 454818 w 1128712"/>
              <a:gd name="connsiteY5" fmla="*/ 4762 h 2083594"/>
              <a:gd name="connsiteX6" fmla="*/ 4762 w 1128712"/>
              <a:gd name="connsiteY6" fmla="*/ 0 h 208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712" h="2083594">
                <a:moveTo>
                  <a:pt x="4762" y="0"/>
                </a:moveTo>
                <a:lnTo>
                  <a:pt x="671512" y="1040606"/>
                </a:lnTo>
                <a:lnTo>
                  <a:pt x="0" y="2081212"/>
                </a:lnTo>
                <a:lnTo>
                  <a:pt x="452437" y="2083594"/>
                </a:lnTo>
                <a:lnTo>
                  <a:pt x="1128712" y="1045369"/>
                </a:lnTo>
                <a:lnTo>
                  <a:pt x="454818" y="4762"/>
                </a:lnTo>
                <a:lnTo>
                  <a:pt x="4762" y="0"/>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userDrawn="1"/>
        </p:nvSpPr>
        <p:spPr>
          <a:xfrm>
            <a:off x="11883999" y="6173694"/>
            <a:ext cx="434991" cy="727502"/>
          </a:xfrm>
          <a:custGeom>
            <a:avLst/>
            <a:gdLst>
              <a:gd name="connsiteX0" fmla="*/ 4762 w 1128712"/>
              <a:gd name="connsiteY0" fmla="*/ 0 h 2083594"/>
              <a:gd name="connsiteX1" fmla="*/ 671512 w 1128712"/>
              <a:gd name="connsiteY1" fmla="*/ 1040606 h 2083594"/>
              <a:gd name="connsiteX2" fmla="*/ 0 w 1128712"/>
              <a:gd name="connsiteY2" fmla="*/ 2081212 h 2083594"/>
              <a:gd name="connsiteX3" fmla="*/ 452437 w 1128712"/>
              <a:gd name="connsiteY3" fmla="*/ 2083594 h 2083594"/>
              <a:gd name="connsiteX4" fmla="*/ 1128712 w 1128712"/>
              <a:gd name="connsiteY4" fmla="*/ 1045369 h 2083594"/>
              <a:gd name="connsiteX5" fmla="*/ 454818 w 1128712"/>
              <a:gd name="connsiteY5" fmla="*/ 4762 h 2083594"/>
              <a:gd name="connsiteX6" fmla="*/ 4762 w 1128712"/>
              <a:gd name="connsiteY6" fmla="*/ 0 h 208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712" h="2083594">
                <a:moveTo>
                  <a:pt x="4762" y="0"/>
                </a:moveTo>
                <a:lnTo>
                  <a:pt x="671512" y="1040606"/>
                </a:lnTo>
                <a:lnTo>
                  <a:pt x="0" y="2081212"/>
                </a:lnTo>
                <a:lnTo>
                  <a:pt x="452437" y="2083594"/>
                </a:lnTo>
                <a:lnTo>
                  <a:pt x="1128712" y="1045369"/>
                </a:lnTo>
                <a:lnTo>
                  <a:pt x="454818" y="4762"/>
                </a:lnTo>
                <a:lnTo>
                  <a:pt x="4762" y="0"/>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t="8900" b="6820"/>
          <a:stretch/>
        </p:blipFill>
        <p:spPr>
          <a:xfrm>
            <a:off x="480065" y="6305190"/>
            <a:ext cx="1981127" cy="482767"/>
          </a:xfrm>
          <a:prstGeom prst="rect">
            <a:avLst/>
          </a:prstGeom>
        </p:spPr>
      </p:pic>
    </p:spTree>
    <p:extLst>
      <p:ext uri="{BB962C8B-B14F-4D97-AF65-F5344CB8AC3E}">
        <p14:creationId xmlns:p14="http://schemas.microsoft.com/office/powerpoint/2010/main" val="3160017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1_Title, Text,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0189022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p8"/>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1"/>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86" name="Google Shape;86;p8"/>
          <p:cNvSpPr txBox="1">
            <a:spLocks noGrp="1"/>
          </p:cNvSpPr>
          <p:nvPr>
            <p:ph type="body" idx="1"/>
          </p:nvPr>
        </p:nvSpPr>
        <p:spPr>
          <a:xfrm>
            <a:off x="609600" y="1600205"/>
            <a:ext cx="109728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7" name="Google Shape;87;p8"/>
          <p:cNvSpPr txBox="1">
            <a:spLocks noGrp="1"/>
          </p:cNvSpPr>
          <p:nvPr>
            <p:ph type="dt" idx="10"/>
          </p:nvPr>
        </p:nvSpPr>
        <p:spPr>
          <a:xfrm>
            <a:off x="609600" y="6356355"/>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98989"/>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8" name="Google Shape;88;p8"/>
          <p:cNvSpPr txBox="1">
            <a:spLocks noGrp="1"/>
          </p:cNvSpPr>
          <p:nvPr>
            <p:ph type="ftr" idx="11"/>
          </p:nvPr>
        </p:nvSpPr>
        <p:spPr>
          <a:xfrm>
            <a:off x="4165600" y="6356355"/>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9" name="Google Shape;89;p8"/>
          <p:cNvSpPr txBox="1">
            <a:spLocks noGrp="1"/>
          </p:cNvSpPr>
          <p:nvPr>
            <p:ph type="sldNum" idx="12"/>
          </p:nvPr>
        </p:nvSpPr>
        <p:spPr>
          <a:xfrm>
            <a:off x="8737600" y="6356355"/>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3" r:id="rId1"/>
    <p:sldLayoutId id="2147483664" r:id="rId2"/>
    <p:sldLayoutId id="2147483666" r:id="rId3"/>
    <p:sldLayoutId id="2147483667" r:id="rId4"/>
    <p:sldLayoutId id="2147483668" r:id="rId5"/>
    <p:sldLayoutId id="2147483670" r:id="rId6"/>
    <p:sldLayoutId id="2147483671" r:id="rId7"/>
    <p:sldLayoutId id="2147483672" r:id="rId8"/>
    <p:sldLayoutId id="2147483673" r:id="rId9"/>
    <p:sldLayoutId id="2147483674"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wmf"/><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28.jpg"/><Relationship Id="rId5" Type="http://schemas.openxmlformats.org/officeDocument/2006/relationships/image" Target="../media/image27.png"/><Relationship Id="rId4" Type="http://schemas.openxmlformats.org/officeDocument/2006/relationships/image" Target="../media/image26.jpg"/></Relationships>
</file>

<file path=ppt/slides/_rels/slide31.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28.jpg"/><Relationship Id="rId5" Type="http://schemas.openxmlformats.org/officeDocument/2006/relationships/image" Target="../media/image27.png"/><Relationship Id="rId4" Type="http://schemas.openxmlformats.org/officeDocument/2006/relationships/image" Target="../media/image26.jpg"/></Relationships>
</file>

<file path=ppt/slides/_rels/slide3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29.png"/><Relationship Id="rId5" Type="http://schemas.openxmlformats.org/officeDocument/2006/relationships/image" Target="../media/image28.jpg"/><Relationship Id="rId4" Type="http://schemas.openxmlformats.org/officeDocument/2006/relationships/image" Target="../media/image26.jpg"/></Relationships>
</file>

<file path=ppt/slides/_rels/slide3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775365"/>
            <a:ext cx="12192000" cy="2082635"/>
          </a:xfrm>
          <a:prstGeom prst="rect">
            <a:avLst/>
          </a:prstGeom>
          <a:solidFill>
            <a:srgbClr val="004D3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8900" b="6820"/>
          <a:stretch/>
        </p:blipFill>
        <p:spPr>
          <a:xfrm>
            <a:off x="2817019" y="5024929"/>
            <a:ext cx="6557963" cy="1598065"/>
          </a:xfrm>
          <a:prstGeom prst="rect">
            <a:avLst/>
          </a:prstGeom>
        </p:spPr>
      </p:pic>
      <p:sp>
        <p:nvSpPr>
          <p:cNvPr id="4" name="Rectangle 3"/>
          <p:cNvSpPr/>
          <p:nvPr/>
        </p:nvSpPr>
        <p:spPr>
          <a:xfrm>
            <a:off x="0" y="4"/>
            <a:ext cx="12192000" cy="4225283"/>
          </a:xfrm>
          <a:prstGeom prst="rect">
            <a:avLst/>
          </a:prstGeom>
          <a:gradFill flip="none" rotWithShape="1">
            <a:gsLst>
              <a:gs pos="0">
                <a:srgbClr val="FFC000"/>
              </a:gs>
              <a:gs pos="100000">
                <a:srgbClr val="FFCC00"/>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Rectangle 4"/>
          <p:cNvSpPr/>
          <p:nvPr/>
        </p:nvSpPr>
        <p:spPr>
          <a:xfrm>
            <a:off x="0" y="4225295"/>
            <a:ext cx="12192000" cy="5500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1328" y="4406810"/>
            <a:ext cx="7037337" cy="235457"/>
          </a:xfrm>
          <a:prstGeom prst="rect">
            <a:avLst/>
          </a:prstGeom>
        </p:spPr>
      </p:pic>
      <p:sp>
        <p:nvSpPr>
          <p:cNvPr id="9" name="Freeform 8"/>
          <p:cNvSpPr/>
          <p:nvPr/>
        </p:nvSpPr>
        <p:spPr>
          <a:xfrm>
            <a:off x="10533951" y="5"/>
            <a:ext cx="2626904" cy="4393391"/>
          </a:xfrm>
          <a:custGeom>
            <a:avLst/>
            <a:gdLst>
              <a:gd name="connsiteX0" fmla="*/ 4762 w 1128712"/>
              <a:gd name="connsiteY0" fmla="*/ 0 h 2083594"/>
              <a:gd name="connsiteX1" fmla="*/ 671512 w 1128712"/>
              <a:gd name="connsiteY1" fmla="*/ 1040606 h 2083594"/>
              <a:gd name="connsiteX2" fmla="*/ 0 w 1128712"/>
              <a:gd name="connsiteY2" fmla="*/ 2081212 h 2083594"/>
              <a:gd name="connsiteX3" fmla="*/ 452437 w 1128712"/>
              <a:gd name="connsiteY3" fmla="*/ 2083594 h 2083594"/>
              <a:gd name="connsiteX4" fmla="*/ 1128712 w 1128712"/>
              <a:gd name="connsiteY4" fmla="*/ 1045369 h 2083594"/>
              <a:gd name="connsiteX5" fmla="*/ 454818 w 1128712"/>
              <a:gd name="connsiteY5" fmla="*/ 4762 h 2083594"/>
              <a:gd name="connsiteX6" fmla="*/ 4762 w 1128712"/>
              <a:gd name="connsiteY6" fmla="*/ 0 h 208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712" h="2083594">
                <a:moveTo>
                  <a:pt x="4762" y="0"/>
                </a:moveTo>
                <a:lnTo>
                  <a:pt x="671512" y="1040606"/>
                </a:lnTo>
                <a:lnTo>
                  <a:pt x="0" y="2081212"/>
                </a:lnTo>
                <a:lnTo>
                  <a:pt x="452437" y="2083594"/>
                </a:lnTo>
                <a:lnTo>
                  <a:pt x="1128712" y="1045369"/>
                </a:lnTo>
                <a:lnTo>
                  <a:pt x="454818" y="4762"/>
                </a:lnTo>
                <a:lnTo>
                  <a:pt x="4762" y="0"/>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9121871" y="5"/>
            <a:ext cx="2626904" cy="4393391"/>
          </a:xfrm>
          <a:custGeom>
            <a:avLst/>
            <a:gdLst>
              <a:gd name="connsiteX0" fmla="*/ 4762 w 1128712"/>
              <a:gd name="connsiteY0" fmla="*/ 0 h 2083594"/>
              <a:gd name="connsiteX1" fmla="*/ 671512 w 1128712"/>
              <a:gd name="connsiteY1" fmla="*/ 1040606 h 2083594"/>
              <a:gd name="connsiteX2" fmla="*/ 0 w 1128712"/>
              <a:gd name="connsiteY2" fmla="*/ 2081212 h 2083594"/>
              <a:gd name="connsiteX3" fmla="*/ 452437 w 1128712"/>
              <a:gd name="connsiteY3" fmla="*/ 2083594 h 2083594"/>
              <a:gd name="connsiteX4" fmla="*/ 1128712 w 1128712"/>
              <a:gd name="connsiteY4" fmla="*/ 1045369 h 2083594"/>
              <a:gd name="connsiteX5" fmla="*/ 454818 w 1128712"/>
              <a:gd name="connsiteY5" fmla="*/ 4762 h 2083594"/>
              <a:gd name="connsiteX6" fmla="*/ 4762 w 1128712"/>
              <a:gd name="connsiteY6" fmla="*/ 0 h 208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712" h="2083594">
                <a:moveTo>
                  <a:pt x="4762" y="0"/>
                </a:moveTo>
                <a:lnTo>
                  <a:pt x="671512" y="1040606"/>
                </a:lnTo>
                <a:lnTo>
                  <a:pt x="0" y="2081212"/>
                </a:lnTo>
                <a:lnTo>
                  <a:pt x="452437" y="2083594"/>
                </a:lnTo>
                <a:lnTo>
                  <a:pt x="1128712" y="1045369"/>
                </a:lnTo>
                <a:lnTo>
                  <a:pt x="454818" y="4762"/>
                </a:lnTo>
                <a:lnTo>
                  <a:pt x="4762" y="0"/>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Google Shape;234;p5">
            <a:extLst>
              <a:ext uri="{FF2B5EF4-FFF2-40B4-BE49-F238E27FC236}">
                <a16:creationId xmlns:a16="http://schemas.microsoft.com/office/drawing/2014/main" id="{1066CBAB-5063-4115-AA9E-4CA73572D9A6}"/>
              </a:ext>
            </a:extLst>
          </p:cNvPr>
          <p:cNvSpPr txBox="1"/>
          <p:nvPr/>
        </p:nvSpPr>
        <p:spPr>
          <a:xfrm>
            <a:off x="1104899" y="601192"/>
            <a:ext cx="9711783" cy="19389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0" i="0" u="none" strike="noStrike" cap="none" dirty="0">
                <a:solidFill>
                  <a:srgbClr val="003300"/>
                </a:solidFill>
                <a:latin typeface="Arial Black"/>
                <a:ea typeface="Arial Black"/>
                <a:cs typeface="Arial Black"/>
                <a:sym typeface="Arial Black"/>
              </a:rPr>
              <a:t>Growing a Grea</a:t>
            </a:r>
            <a:r>
              <a:rPr lang="en-US" sz="6000" dirty="0">
                <a:solidFill>
                  <a:srgbClr val="003300"/>
                </a:solidFill>
                <a:latin typeface="Arial Black"/>
                <a:ea typeface="Arial Black"/>
                <a:cs typeface="Arial Black"/>
                <a:sym typeface="Arial Black"/>
              </a:rPr>
              <a:t>t Lawn and Saving Money</a:t>
            </a:r>
            <a:endParaRPr sz="6000" dirty="0">
              <a:solidFill>
                <a:srgbClr val="003300"/>
              </a:solidFill>
            </a:endParaRPr>
          </a:p>
        </p:txBody>
      </p:sp>
      <p:sp>
        <p:nvSpPr>
          <p:cNvPr id="12" name="Google Shape;235;p5">
            <a:extLst>
              <a:ext uri="{FF2B5EF4-FFF2-40B4-BE49-F238E27FC236}">
                <a16:creationId xmlns:a16="http://schemas.microsoft.com/office/drawing/2014/main" id="{6BF55F74-68AF-4D2F-8B9D-35C1C343DF83}"/>
              </a:ext>
            </a:extLst>
          </p:cNvPr>
          <p:cNvSpPr txBox="1"/>
          <p:nvPr/>
        </p:nvSpPr>
        <p:spPr>
          <a:xfrm>
            <a:off x="1104900" y="2826599"/>
            <a:ext cx="5610318"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rgbClr val="003300"/>
                </a:solidFill>
                <a:latin typeface="Arial"/>
                <a:ea typeface="Arial"/>
                <a:cs typeface="Arial"/>
                <a:sym typeface="Arial"/>
              </a:rPr>
              <a:t>Tom Kalb, Ph.D.</a:t>
            </a:r>
            <a:br>
              <a:rPr lang="en-US" sz="2400" dirty="0">
                <a:solidFill>
                  <a:srgbClr val="003300"/>
                </a:solidFill>
                <a:latin typeface="Arial"/>
                <a:ea typeface="Arial"/>
                <a:cs typeface="Arial"/>
                <a:sym typeface="Arial"/>
              </a:rPr>
            </a:br>
            <a:r>
              <a:rPr lang="en-US" sz="2400" dirty="0">
                <a:solidFill>
                  <a:srgbClr val="003300"/>
                </a:solidFill>
                <a:latin typeface="Arial"/>
                <a:ea typeface="Arial"/>
                <a:cs typeface="Arial"/>
                <a:sym typeface="Arial"/>
              </a:rPr>
              <a:t>North Dakota State University</a:t>
            </a:r>
          </a:p>
          <a:p>
            <a:pPr marL="0" marR="0" lvl="0" indent="0" algn="l" rtl="0">
              <a:spcBef>
                <a:spcPts val="0"/>
              </a:spcBef>
              <a:spcAft>
                <a:spcPts val="0"/>
              </a:spcAft>
              <a:buNone/>
            </a:pPr>
            <a:r>
              <a:rPr lang="en-US" sz="2400" dirty="0">
                <a:solidFill>
                  <a:srgbClr val="003300"/>
                </a:solidFill>
              </a:rPr>
              <a:t>tom.kalb@ndsu.edu</a:t>
            </a:r>
            <a:endParaRPr dirty="0">
              <a:solidFill>
                <a:srgbClr val="0033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89DA9D5-7AE7-4EBA-BFAB-2338B91DB90B}"/>
              </a:ext>
            </a:extLst>
          </p:cNvPr>
          <p:cNvSpPr>
            <a:spLocks noGrp="1"/>
          </p:cNvSpPr>
          <p:nvPr>
            <p:ph type="sldNum" sz="quarter" idx="4294967295"/>
          </p:nvPr>
        </p:nvSpPr>
        <p:spPr>
          <a:xfrm>
            <a:off x="10972800" y="6413500"/>
            <a:ext cx="1219200" cy="457200"/>
          </a:xfrm>
          <a:prstGeom prst="rect">
            <a:avLst/>
          </a:prstGeom>
        </p:spPr>
        <p:txBody>
          <a:bodyPr vert="horz" wrap="square" lIns="91440" tIns="45720" rIns="91440" bIns="45720" numCol="1" anchor="b" anchorCtr="0" compatLnSpc="1">
            <a:prstTxWarp prst="textNoShape">
              <a:avLst/>
            </a:prstTxWarp>
            <a:normAutofit/>
          </a:bodyPr>
          <a:lstStyle/>
          <a:p>
            <a:pPr>
              <a:spcAft>
                <a:spcPts val="600"/>
              </a:spcAft>
            </a:pPr>
            <a:fld id="{6BA13B0C-618A-4540-A010-8B35E1368563}" type="slidenum">
              <a:rPr lang="en-US" altLang="en-US" smtClean="0"/>
              <a:pPr>
                <a:spcAft>
                  <a:spcPts val="600"/>
                </a:spcAft>
              </a:pPr>
              <a:t>10</a:t>
            </a:fld>
            <a:endParaRPr lang="en-US" altLang="en-US"/>
          </a:p>
        </p:txBody>
      </p:sp>
      <p:pic>
        <p:nvPicPr>
          <p:cNvPr id="7" name="Picture 6" descr="A picture containing grass, green, outdoor, handcart&#10;&#10;Description automatically generated">
            <a:extLst>
              <a:ext uri="{FF2B5EF4-FFF2-40B4-BE49-F238E27FC236}">
                <a16:creationId xmlns:a16="http://schemas.microsoft.com/office/drawing/2014/main" id="{3832AE6E-FCCA-440D-9CE4-CB5D8D52EB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66" y="0"/>
            <a:ext cx="12176234" cy="6849132"/>
          </a:xfrm>
          <a:prstGeom prst="rect">
            <a:avLst/>
          </a:prstGeom>
        </p:spPr>
      </p:pic>
      <p:sp>
        <p:nvSpPr>
          <p:cNvPr id="13" name="TextBox 12">
            <a:extLst>
              <a:ext uri="{FF2B5EF4-FFF2-40B4-BE49-F238E27FC236}">
                <a16:creationId xmlns:a16="http://schemas.microsoft.com/office/drawing/2014/main" id="{8016EDA6-6D37-45A3-8E6A-A427559537ED}"/>
              </a:ext>
            </a:extLst>
          </p:cNvPr>
          <p:cNvSpPr txBox="1"/>
          <p:nvPr/>
        </p:nvSpPr>
        <p:spPr>
          <a:xfrm>
            <a:off x="609600" y="914400"/>
            <a:ext cx="4437433" cy="1107996"/>
          </a:xfrm>
          <a:prstGeom prst="rect">
            <a:avLst/>
          </a:prstGeom>
          <a:noFill/>
        </p:spPr>
        <p:txBody>
          <a:bodyPr wrap="none" rtlCol="0">
            <a:spAutoFit/>
          </a:bodyPr>
          <a:lstStyle/>
          <a:p>
            <a:r>
              <a:rPr lang="en-US" sz="66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Fertilizing</a:t>
            </a:r>
          </a:p>
        </p:txBody>
      </p:sp>
    </p:spTree>
    <p:extLst>
      <p:ext uri="{BB962C8B-B14F-4D97-AF65-F5344CB8AC3E}">
        <p14:creationId xmlns:p14="http://schemas.microsoft.com/office/powerpoint/2010/main" val="38812207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12">
            <a:extLst>
              <a:ext uri="{FF2B5EF4-FFF2-40B4-BE49-F238E27FC236}">
                <a16:creationId xmlns:a16="http://schemas.microsoft.com/office/drawing/2014/main" id="{FE35721A-5B75-4DBE-A982-4D9BDA4ADCF2}"/>
              </a:ext>
            </a:extLst>
          </p:cNvPr>
          <p:cNvSpPr>
            <a:spLocks noGrp="1" noChangeArrowheads="1"/>
          </p:cNvSpPr>
          <p:nvPr>
            <p:ph type="body" sz="half" idx="4294967295"/>
          </p:nvPr>
        </p:nvSpPr>
        <p:spPr>
          <a:xfrm>
            <a:off x="1510827" y="1905000"/>
            <a:ext cx="8610600" cy="1524000"/>
          </a:xfrm>
          <a:prstGeom prst="rect">
            <a:avLst/>
          </a:prstGeom>
        </p:spPr>
        <p:txBody>
          <a:bodyPr/>
          <a:lstStyle/>
          <a:p>
            <a:pPr marL="1484313" indent="-457200">
              <a:spcBef>
                <a:spcPts val="1200"/>
              </a:spcBef>
              <a:buClr>
                <a:srgbClr val="996633"/>
              </a:buClr>
              <a:buSzPct val="100000"/>
              <a:buFont typeface="Wingdings" panose="05000000000000000000" pitchFamily="2" charset="2"/>
              <a:buChar char="§"/>
              <a:tabLst>
                <a:tab pos="969963" algn="l"/>
              </a:tabLst>
              <a:defRPr/>
            </a:pPr>
            <a:r>
              <a:rPr lang="en-US" dirty="0">
                <a:solidFill>
                  <a:srgbClr val="000000"/>
                </a:solidFill>
                <a:latin typeface="Cambria" panose="02040503050406030204" pitchFamily="18" charset="0"/>
                <a:ea typeface="Tahoma" panose="020B0604030504040204" pitchFamily="34" charset="0"/>
                <a:cs typeface="Tahoma" panose="020B0604030504040204" pitchFamily="34" charset="0"/>
              </a:rPr>
              <a:t>Early Spring </a:t>
            </a:r>
          </a:p>
          <a:p>
            <a:pPr marL="1484313" indent="-457200">
              <a:spcBef>
                <a:spcPts val="1800"/>
              </a:spcBef>
              <a:buClr>
                <a:srgbClr val="996633"/>
              </a:buClr>
              <a:buSzPct val="100000"/>
              <a:buFont typeface="Wingdings" panose="05000000000000000000" pitchFamily="2" charset="2"/>
              <a:buChar char="§"/>
              <a:tabLst>
                <a:tab pos="969963" algn="l"/>
              </a:tabLst>
              <a:defRPr/>
            </a:pPr>
            <a:r>
              <a:rPr lang="en-US" b="1" dirty="0">
                <a:solidFill>
                  <a:srgbClr val="000000"/>
                </a:solidFill>
                <a:latin typeface="Cambria" panose="02040503050406030204" pitchFamily="18" charset="0"/>
                <a:ea typeface="Tahoma" panose="020B0604030504040204" pitchFamily="34" charset="0"/>
                <a:cs typeface="Tahoma" panose="020B0604030504040204" pitchFamily="34" charset="0"/>
              </a:rPr>
              <a:t>Memorial Day</a:t>
            </a:r>
          </a:p>
          <a:p>
            <a:pPr marL="1484313" indent="-457200">
              <a:spcBef>
                <a:spcPts val="1800"/>
              </a:spcBef>
              <a:buClr>
                <a:srgbClr val="996633"/>
              </a:buClr>
              <a:buSzPct val="100000"/>
              <a:buFont typeface="Wingdings" panose="05000000000000000000" pitchFamily="2" charset="2"/>
              <a:buChar char="§"/>
              <a:tabLst>
                <a:tab pos="969963" algn="l"/>
              </a:tabLst>
              <a:defRPr/>
            </a:pPr>
            <a:r>
              <a:rPr lang="en-US" dirty="0">
                <a:solidFill>
                  <a:srgbClr val="000000"/>
                </a:solidFill>
                <a:latin typeface="Cambria" panose="02040503050406030204" pitchFamily="18" charset="0"/>
                <a:ea typeface="Tahoma" panose="020B0604030504040204" pitchFamily="34" charset="0"/>
                <a:cs typeface="Tahoma" panose="020B0604030504040204" pitchFamily="34" charset="0"/>
              </a:rPr>
              <a:t>Fourth of July</a:t>
            </a:r>
          </a:p>
          <a:p>
            <a:pPr marL="1484313" indent="-457200">
              <a:spcBef>
                <a:spcPts val="1800"/>
              </a:spcBef>
              <a:buClr>
                <a:srgbClr val="996633"/>
              </a:buClr>
              <a:buSzPct val="100000"/>
              <a:buFont typeface="Wingdings" panose="05000000000000000000" pitchFamily="2" charset="2"/>
              <a:buChar char="§"/>
              <a:tabLst>
                <a:tab pos="969963" algn="l"/>
              </a:tabLst>
              <a:defRPr/>
            </a:pPr>
            <a:r>
              <a:rPr lang="en-US" sz="4400" b="1" dirty="0">
                <a:solidFill>
                  <a:srgbClr val="006633"/>
                </a:solidFill>
                <a:latin typeface="Cambria" panose="02040503050406030204" pitchFamily="18" charset="0"/>
                <a:ea typeface="Tahoma" panose="020B0604030504040204" pitchFamily="34" charset="0"/>
                <a:cs typeface="Tahoma" panose="020B0604030504040204" pitchFamily="34" charset="0"/>
              </a:rPr>
              <a:t>Labor Day – best time</a:t>
            </a:r>
          </a:p>
          <a:p>
            <a:pPr marL="1484313" indent="-457200">
              <a:spcBef>
                <a:spcPts val="1800"/>
              </a:spcBef>
              <a:buClr>
                <a:srgbClr val="996633"/>
              </a:buClr>
              <a:buSzPct val="100000"/>
              <a:buFont typeface="Wingdings" panose="05000000000000000000" pitchFamily="2" charset="2"/>
              <a:buChar char="§"/>
              <a:tabLst>
                <a:tab pos="969963" algn="l"/>
              </a:tabLst>
              <a:defRPr/>
            </a:pPr>
            <a:r>
              <a:rPr lang="en-US" dirty="0">
                <a:latin typeface="Cambria" panose="02040503050406030204" pitchFamily="18" charset="0"/>
                <a:ea typeface="Cambria" panose="02040503050406030204" pitchFamily="18" charset="0"/>
              </a:rPr>
              <a:t>October</a:t>
            </a:r>
          </a:p>
          <a:p>
            <a:pPr marL="1484313" indent="-457200">
              <a:spcBef>
                <a:spcPts val="2400"/>
              </a:spcBef>
              <a:buClr>
                <a:srgbClr val="996633"/>
              </a:buClr>
              <a:buSzPct val="100000"/>
              <a:buFont typeface="Wingdings" panose="05000000000000000000" pitchFamily="2" charset="2"/>
              <a:buChar char="§"/>
              <a:tabLst>
                <a:tab pos="969963" algn="l"/>
              </a:tabLst>
              <a:defRPr/>
            </a:pPr>
            <a:endParaRPr lang="en-US" sz="2800" dirty="0"/>
          </a:p>
        </p:txBody>
      </p:sp>
      <p:sp>
        <p:nvSpPr>
          <p:cNvPr id="5" name="Rectangle 2">
            <a:extLst>
              <a:ext uri="{FF2B5EF4-FFF2-40B4-BE49-F238E27FC236}">
                <a16:creationId xmlns:a16="http://schemas.microsoft.com/office/drawing/2014/main" id="{5E03D5DB-45B3-46FD-A11E-76C398A6D6D1}"/>
              </a:ext>
            </a:extLst>
          </p:cNvPr>
          <p:cNvSpPr txBox="1">
            <a:spLocks noChangeArrowheads="1"/>
          </p:cNvSpPr>
          <p:nvPr/>
        </p:nvSpPr>
        <p:spPr bwMode="auto">
          <a:xfrm>
            <a:off x="24384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rtl="0" eaLnBrk="0" fontAlgn="base" hangingPunct="0">
              <a:spcBef>
                <a:spcPct val="0"/>
              </a:spcBef>
              <a:spcAft>
                <a:spcPct val="0"/>
              </a:spcAft>
              <a:defRPr sz="4400">
                <a:solidFill>
                  <a:srgbClr val="006600"/>
                </a:solidFill>
                <a:latin typeface="+mj-lt"/>
                <a:ea typeface="+mj-ea"/>
                <a:cs typeface="+mj-cs"/>
              </a:defRPr>
            </a:lvl1pPr>
            <a:lvl2pPr algn="ctr" rtl="0" eaLnBrk="0" fontAlgn="base" hangingPunct="0">
              <a:spcBef>
                <a:spcPct val="0"/>
              </a:spcBef>
              <a:spcAft>
                <a:spcPct val="0"/>
              </a:spcAft>
              <a:defRPr sz="4400">
                <a:solidFill>
                  <a:srgbClr val="006600"/>
                </a:solidFill>
                <a:latin typeface="Century Gothic" pitchFamily="34" charset="0"/>
              </a:defRPr>
            </a:lvl2pPr>
            <a:lvl3pPr algn="ctr" rtl="0" eaLnBrk="0" fontAlgn="base" hangingPunct="0">
              <a:spcBef>
                <a:spcPct val="0"/>
              </a:spcBef>
              <a:spcAft>
                <a:spcPct val="0"/>
              </a:spcAft>
              <a:defRPr sz="4400">
                <a:solidFill>
                  <a:srgbClr val="006600"/>
                </a:solidFill>
                <a:latin typeface="Century Gothic" pitchFamily="34" charset="0"/>
              </a:defRPr>
            </a:lvl3pPr>
            <a:lvl4pPr algn="ctr" rtl="0" eaLnBrk="0" fontAlgn="base" hangingPunct="0">
              <a:spcBef>
                <a:spcPct val="0"/>
              </a:spcBef>
              <a:spcAft>
                <a:spcPct val="0"/>
              </a:spcAft>
              <a:defRPr sz="4400">
                <a:solidFill>
                  <a:srgbClr val="006600"/>
                </a:solidFill>
                <a:latin typeface="Century Gothic" pitchFamily="34" charset="0"/>
              </a:defRPr>
            </a:lvl4pPr>
            <a:lvl5pPr algn="ctr" rtl="0" eaLnBrk="0" fontAlgn="base" hangingPunct="0">
              <a:spcBef>
                <a:spcPct val="0"/>
              </a:spcBef>
              <a:spcAft>
                <a:spcPct val="0"/>
              </a:spcAft>
              <a:defRPr sz="4400">
                <a:solidFill>
                  <a:srgbClr val="006600"/>
                </a:solidFill>
                <a:latin typeface="Century Gothic" pitchFamily="34" charset="0"/>
              </a:defRPr>
            </a:lvl5pPr>
            <a:lvl6pPr marL="457200" algn="ctr" rtl="0" fontAlgn="base">
              <a:spcBef>
                <a:spcPct val="0"/>
              </a:spcBef>
              <a:spcAft>
                <a:spcPct val="0"/>
              </a:spcAft>
              <a:defRPr sz="4400">
                <a:solidFill>
                  <a:srgbClr val="006600"/>
                </a:solidFill>
                <a:latin typeface="Century Gothic" pitchFamily="34" charset="0"/>
              </a:defRPr>
            </a:lvl6pPr>
            <a:lvl7pPr marL="914400" algn="ctr" rtl="0" fontAlgn="base">
              <a:spcBef>
                <a:spcPct val="0"/>
              </a:spcBef>
              <a:spcAft>
                <a:spcPct val="0"/>
              </a:spcAft>
              <a:defRPr sz="4400">
                <a:solidFill>
                  <a:srgbClr val="006600"/>
                </a:solidFill>
                <a:latin typeface="Century Gothic" pitchFamily="34" charset="0"/>
              </a:defRPr>
            </a:lvl7pPr>
            <a:lvl8pPr marL="1371600" algn="ctr" rtl="0" fontAlgn="base">
              <a:spcBef>
                <a:spcPct val="0"/>
              </a:spcBef>
              <a:spcAft>
                <a:spcPct val="0"/>
              </a:spcAft>
              <a:defRPr sz="4400">
                <a:solidFill>
                  <a:srgbClr val="006600"/>
                </a:solidFill>
                <a:latin typeface="Century Gothic" pitchFamily="34" charset="0"/>
              </a:defRPr>
            </a:lvl8pPr>
            <a:lvl9pPr marL="1828800" algn="ctr" rtl="0" fontAlgn="base">
              <a:spcBef>
                <a:spcPct val="0"/>
              </a:spcBef>
              <a:spcAft>
                <a:spcPct val="0"/>
              </a:spcAft>
              <a:defRPr sz="4400">
                <a:solidFill>
                  <a:srgbClr val="006600"/>
                </a:solidFill>
                <a:latin typeface="Century Gothic" pitchFamily="34" charset="0"/>
              </a:defRPr>
            </a:lvl9pPr>
          </a:lstStyle>
          <a:p>
            <a:pPr>
              <a:defRPr/>
            </a:pPr>
            <a:r>
              <a:rPr lang="en-US" sz="5400" b="1" dirty="0">
                <a:solidFill>
                  <a:srgbClr val="990000"/>
                </a:solidFill>
                <a:latin typeface="Tahoma" panose="020B0604030504040204" pitchFamily="34" charset="0"/>
                <a:ea typeface="Tahoma" panose="020B0604030504040204" pitchFamily="34" charset="0"/>
                <a:cs typeface="Tahoma" panose="020B0604030504040204" pitchFamily="34" charset="0"/>
              </a:rPr>
              <a:t>When to Fertilize?</a:t>
            </a:r>
            <a:endParaRPr lang="en-US" sz="5400" b="1" kern="0" dirty="0">
              <a:solidFill>
                <a:srgbClr val="990000"/>
              </a:solidFill>
              <a:latin typeface="Tahoma" panose="020B0604030504040204" pitchFamily="34" charset="0"/>
              <a:ea typeface="Tahoma" panose="020B0604030504040204" pitchFamily="34" charset="0"/>
              <a:cs typeface="Tahoma" panose="020B0604030504040204" pitchFamily="34" charset="0"/>
            </a:endParaRPr>
          </a:p>
        </p:txBody>
      </p:sp>
      <p:grpSp>
        <p:nvGrpSpPr>
          <p:cNvPr id="11" name="Group 10">
            <a:extLst>
              <a:ext uri="{FF2B5EF4-FFF2-40B4-BE49-F238E27FC236}">
                <a16:creationId xmlns:a16="http://schemas.microsoft.com/office/drawing/2014/main" id="{7B2E470F-8609-496E-A26A-BC279C2F80A6}"/>
              </a:ext>
            </a:extLst>
          </p:cNvPr>
          <p:cNvGrpSpPr/>
          <p:nvPr/>
        </p:nvGrpSpPr>
        <p:grpSpPr>
          <a:xfrm>
            <a:off x="0" y="6229351"/>
            <a:ext cx="12192000" cy="626801"/>
            <a:chOff x="0" y="6229351"/>
            <a:chExt cx="12192000" cy="626801"/>
          </a:xfrm>
        </p:grpSpPr>
        <p:sp>
          <p:nvSpPr>
            <p:cNvPr id="12" name="Rectangle 11">
              <a:extLst>
                <a:ext uri="{FF2B5EF4-FFF2-40B4-BE49-F238E27FC236}">
                  <a16:creationId xmlns:a16="http://schemas.microsoft.com/office/drawing/2014/main" id="{34B322A7-441F-4E56-A26C-B5865259C650}"/>
                </a:ext>
              </a:extLst>
            </p:cNvPr>
            <p:cNvSpPr/>
            <p:nvPr userDrawn="1"/>
          </p:nvSpPr>
          <p:spPr>
            <a:xfrm>
              <a:off x="0" y="6229351"/>
              <a:ext cx="12192000" cy="626801"/>
            </a:xfrm>
            <a:prstGeom prst="rect">
              <a:avLst/>
            </a:prstGeom>
            <a:solidFill>
              <a:srgbClr val="004D3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p>
          </p:txBody>
        </p:sp>
        <p:sp>
          <p:nvSpPr>
            <p:cNvPr id="13" name="Freeform 15">
              <a:extLst>
                <a:ext uri="{FF2B5EF4-FFF2-40B4-BE49-F238E27FC236}">
                  <a16:creationId xmlns:a16="http://schemas.microsoft.com/office/drawing/2014/main" id="{D2F3431A-CE19-40F8-AEC7-2CEF0F44200C}"/>
                </a:ext>
              </a:extLst>
            </p:cNvPr>
            <p:cNvSpPr/>
            <p:nvPr userDrawn="1"/>
          </p:nvSpPr>
          <p:spPr>
            <a:xfrm>
              <a:off x="11277600" y="6232231"/>
              <a:ext cx="497408" cy="623921"/>
            </a:xfrm>
            <a:custGeom>
              <a:avLst/>
              <a:gdLst>
                <a:gd name="connsiteX0" fmla="*/ 4762 w 1128712"/>
                <a:gd name="connsiteY0" fmla="*/ 0 h 2083594"/>
                <a:gd name="connsiteX1" fmla="*/ 671512 w 1128712"/>
                <a:gd name="connsiteY1" fmla="*/ 1040606 h 2083594"/>
                <a:gd name="connsiteX2" fmla="*/ 0 w 1128712"/>
                <a:gd name="connsiteY2" fmla="*/ 2081212 h 2083594"/>
                <a:gd name="connsiteX3" fmla="*/ 452437 w 1128712"/>
                <a:gd name="connsiteY3" fmla="*/ 2083594 h 2083594"/>
                <a:gd name="connsiteX4" fmla="*/ 1128712 w 1128712"/>
                <a:gd name="connsiteY4" fmla="*/ 1045369 h 2083594"/>
                <a:gd name="connsiteX5" fmla="*/ 454818 w 1128712"/>
                <a:gd name="connsiteY5" fmla="*/ 4762 h 2083594"/>
                <a:gd name="connsiteX6" fmla="*/ 4762 w 1128712"/>
                <a:gd name="connsiteY6" fmla="*/ 0 h 208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712" h="2083594">
                  <a:moveTo>
                    <a:pt x="4762" y="0"/>
                  </a:moveTo>
                  <a:lnTo>
                    <a:pt x="671512" y="1040606"/>
                  </a:lnTo>
                  <a:lnTo>
                    <a:pt x="0" y="2081212"/>
                  </a:lnTo>
                  <a:lnTo>
                    <a:pt x="452437" y="2083594"/>
                  </a:lnTo>
                  <a:lnTo>
                    <a:pt x="1128712" y="1045369"/>
                  </a:lnTo>
                  <a:lnTo>
                    <a:pt x="454818" y="4762"/>
                  </a:lnTo>
                  <a:lnTo>
                    <a:pt x="4762" y="0"/>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Freeform 16">
              <a:extLst>
                <a:ext uri="{FF2B5EF4-FFF2-40B4-BE49-F238E27FC236}">
                  <a16:creationId xmlns:a16="http://schemas.microsoft.com/office/drawing/2014/main" id="{5739AE0B-3379-4584-A41A-CA819F4E7390}"/>
                </a:ext>
              </a:extLst>
            </p:cNvPr>
            <p:cNvSpPr/>
            <p:nvPr userDrawn="1"/>
          </p:nvSpPr>
          <p:spPr>
            <a:xfrm>
              <a:off x="11544293" y="6231732"/>
              <a:ext cx="497408" cy="623921"/>
            </a:xfrm>
            <a:custGeom>
              <a:avLst/>
              <a:gdLst>
                <a:gd name="connsiteX0" fmla="*/ 4762 w 1128712"/>
                <a:gd name="connsiteY0" fmla="*/ 0 h 2083594"/>
                <a:gd name="connsiteX1" fmla="*/ 671512 w 1128712"/>
                <a:gd name="connsiteY1" fmla="*/ 1040606 h 2083594"/>
                <a:gd name="connsiteX2" fmla="*/ 0 w 1128712"/>
                <a:gd name="connsiteY2" fmla="*/ 2081212 h 2083594"/>
                <a:gd name="connsiteX3" fmla="*/ 452437 w 1128712"/>
                <a:gd name="connsiteY3" fmla="*/ 2083594 h 2083594"/>
                <a:gd name="connsiteX4" fmla="*/ 1128712 w 1128712"/>
                <a:gd name="connsiteY4" fmla="*/ 1045369 h 2083594"/>
                <a:gd name="connsiteX5" fmla="*/ 454818 w 1128712"/>
                <a:gd name="connsiteY5" fmla="*/ 4762 h 2083594"/>
                <a:gd name="connsiteX6" fmla="*/ 4762 w 1128712"/>
                <a:gd name="connsiteY6" fmla="*/ 0 h 208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712" h="2083594">
                  <a:moveTo>
                    <a:pt x="4762" y="0"/>
                  </a:moveTo>
                  <a:lnTo>
                    <a:pt x="671512" y="1040606"/>
                  </a:lnTo>
                  <a:lnTo>
                    <a:pt x="0" y="2081212"/>
                  </a:lnTo>
                  <a:lnTo>
                    <a:pt x="452437" y="2083594"/>
                  </a:lnTo>
                  <a:lnTo>
                    <a:pt x="1128712" y="1045369"/>
                  </a:lnTo>
                  <a:lnTo>
                    <a:pt x="454818" y="4762"/>
                  </a:lnTo>
                  <a:lnTo>
                    <a:pt x="4762" y="0"/>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5" name="Picture 14">
              <a:extLst>
                <a:ext uri="{FF2B5EF4-FFF2-40B4-BE49-F238E27FC236}">
                  <a16:creationId xmlns:a16="http://schemas.microsoft.com/office/drawing/2014/main" id="{7D117F5C-E246-48D7-98B4-E346C71874E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2917" y="6362091"/>
              <a:ext cx="1495820" cy="429595"/>
            </a:xfrm>
            <a:prstGeom prst="rect">
              <a:avLst/>
            </a:prstGeom>
          </p:spPr>
        </p:pic>
      </p:grpSp>
    </p:spTree>
    <p:extLst>
      <p:ext uri="{BB962C8B-B14F-4D97-AF65-F5344CB8AC3E}">
        <p14:creationId xmlns:p14="http://schemas.microsoft.com/office/powerpoint/2010/main" val="32818130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459">
                                            <p:txEl>
                                              <p:pRg st="1" end="1"/>
                                            </p:txEl>
                                          </p:spTgt>
                                        </p:tgtEl>
                                        <p:attrNameLst>
                                          <p:attrName>style.visibility</p:attrName>
                                        </p:attrNameLst>
                                      </p:cBhvr>
                                      <p:to>
                                        <p:strVal val="visible"/>
                                      </p:to>
                                    </p:set>
                                    <p:anim calcmode="lin" valueType="num">
                                      <p:cBhvr additive="base">
                                        <p:cTn id="7" dur="500" fill="hold"/>
                                        <p:tgtEl>
                                          <p:spTgt spid="1945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4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459">
                                            <p:txEl>
                                              <p:pRg st="2" end="2"/>
                                            </p:txEl>
                                          </p:spTgt>
                                        </p:tgtEl>
                                        <p:attrNameLst>
                                          <p:attrName>style.visibility</p:attrName>
                                        </p:attrNameLst>
                                      </p:cBhvr>
                                      <p:to>
                                        <p:strVal val="visible"/>
                                      </p:to>
                                    </p:set>
                                    <p:anim calcmode="lin" valueType="num">
                                      <p:cBhvr additive="base">
                                        <p:cTn id="13" dur="500" fill="hold"/>
                                        <p:tgtEl>
                                          <p:spTgt spid="1945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4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9459">
                                            <p:txEl>
                                              <p:pRg st="3" end="3"/>
                                            </p:txEl>
                                          </p:spTgt>
                                        </p:tgtEl>
                                        <p:attrNameLst>
                                          <p:attrName>style.visibility</p:attrName>
                                        </p:attrNameLst>
                                      </p:cBhvr>
                                      <p:to>
                                        <p:strVal val="visible"/>
                                      </p:to>
                                    </p:set>
                                    <p:anim calcmode="lin" valueType="num">
                                      <p:cBhvr additive="base">
                                        <p:cTn id="19" dur="500" fill="hold"/>
                                        <p:tgtEl>
                                          <p:spTgt spid="19459">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4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459">
                                            <p:txEl>
                                              <p:pRg st="4" end="4"/>
                                            </p:txEl>
                                          </p:spTgt>
                                        </p:tgtEl>
                                        <p:attrNameLst>
                                          <p:attrName>style.visibility</p:attrName>
                                        </p:attrNameLst>
                                      </p:cBhvr>
                                      <p:to>
                                        <p:strVal val="visible"/>
                                      </p:to>
                                    </p:set>
                                    <p:anim calcmode="lin" valueType="num">
                                      <p:cBhvr additive="base">
                                        <p:cTn id="25" dur="500" fill="hold"/>
                                        <p:tgtEl>
                                          <p:spTgt spid="19459">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45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ss, outdoor, blue, outdoor object&#10;&#10;Description automatically generated">
            <a:extLst>
              <a:ext uri="{FF2B5EF4-FFF2-40B4-BE49-F238E27FC236}">
                <a16:creationId xmlns:a16="http://schemas.microsoft.com/office/drawing/2014/main" id="{59349F47-82A8-4156-9E74-29D81112E3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Slide Number Placeholder 1">
            <a:extLst>
              <a:ext uri="{FF2B5EF4-FFF2-40B4-BE49-F238E27FC236}">
                <a16:creationId xmlns:a16="http://schemas.microsoft.com/office/drawing/2014/main" id="{C01AA0AD-A408-4251-99CA-3FA4B01DA55B}"/>
              </a:ext>
            </a:extLst>
          </p:cNvPr>
          <p:cNvSpPr>
            <a:spLocks noGrp="1"/>
          </p:cNvSpPr>
          <p:nvPr>
            <p:ph type="sldNum" sz="quarter" idx="12"/>
          </p:nvPr>
        </p:nvSpPr>
        <p:spPr/>
        <p:txBody>
          <a:bodyPr/>
          <a:lstStyle/>
          <a:p>
            <a:fld id="{6BA13B0C-618A-4540-A010-8B35E1368563}" type="slidenum">
              <a:rPr lang="en-US" altLang="en-US" smtClean="0"/>
              <a:pPr/>
              <a:t>12</a:t>
            </a:fld>
            <a:endParaRPr lang="en-US" altLang="en-US" sz="1400"/>
          </a:p>
        </p:txBody>
      </p:sp>
      <p:sp>
        <p:nvSpPr>
          <p:cNvPr id="6" name="TextBox 5">
            <a:extLst>
              <a:ext uri="{FF2B5EF4-FFF2-40B4-BE49-F238E27FC236}">
                <a16:creationId xmlns:a16="http://schemas.microsoft.com/office/drawing/2014/main" id="{29762B26-ACC6-4A23-886F-2866A19CE413}"/>
              </a:ext>
            </a:extLst>
          </p:cNvPr>
          <p:cNvSpPr txBox="1"/>
          <p:nvPr/>
        </p:nvSpPr>
        <p:spPr>
          <a:xfrm>
            <a:off x="7696200" y="5202356"/>
            <a:ext cx="3546164" cy="1107996"/>
          </a:xfrm>
          <a:prstGeom prst="rect">
            <a:avLst/>
          </a:prstGeom>
          <a:noFill/>
        </p:spPr>
        <p:txBody>
          <a:bodyPr wrap="none" rtlCol="0">
            <a:spAutoFit/>
          </a:bodyPr>
          <a:lstStyle/>
          <a:p>
            <a:r>
              <a:rPr lang="en-US" sz="66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Mowing</a:t>
            </a:r>
          </a:p>
        </p:txBody>
      </p:sp>
      <p:sp>
        <p:nvSpPr>
          <p:cNvPr id="7" name="TextBox 6">
            <a:extLst>
              <a:ext uri="{FF2B5EF4-FFF2-40B4-BE49-F238E27FC236}">
                <a16:creationId xmlns:a16="http://schemas.microsoft.com/office/drawing/2014/main" id="{C6513665-CF3E-4D74-AB32-D49E3D687BF0}"/>
              </a:ext>
            </a:extLst>
          </p:cNvPr>
          <p:cNvSpPr txBox="1">
            <a:spLocks noChangeArrowheads="1"/>
          </p:cNvSpPr>
          <p:nvPr/>
        </p:nvSpPr>
        <p:spPr bwMode="auto">
          <a:xfrm>
            <a:off x="8229601" y="6493824"/>
            <a:ext cx="384365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A50021"/>
              </a:buClr>
              <a:buSzPct val="75000"/>
              <a:buFont typeface="Wingdings" panose="05000000000000000000" pitchFamily="2" charset="2"/>
              <a:defRPr sz="3200" b="1">
                <a:solidFill>
                  <a:schemeClr val="tx2"/>
                </a:solidFill>
                <a:latin typeface="Arial" panose="020B0604020202020204" pitchFamily="34" charset="0"/>
              </a:defRPr>
            </a:lvl1pPr>
            <a:lvl2pPr marL="742950" indent="-285750" eaLnBrk="0" hangingPunct="0">
              <a:spcBef>
                <a:spcPct val="20000"/>
              </a:spcBef>
              <a:buClr>
                <a:schemeClr val="tx1"/>
              </a:buClr>
              <a:buChar char="•"/>
              <a:defRPr sz="2800">
                <a:solidFill>
                  <a:schemeClr val="tx1"/>
                </a:solidFill>
                <a:latin typeface="Arial" panose="020B0604020202020204" pitchFamily="34" charset="0"/>
              </a:defRPr>
            </a:lvl2pPr>
            <a:lvl3pPr marL="1143000" indent="-228600" eaLnBrk="0" hangingPunct="0">
              <a:spcBef>
                <a:spcPct val="20000"/>
              </a:spcBef>
              <a:buClr>
                <a:schemeClr val="tx1"/>
              </a:buClr>
              <a:buChar char="•"/>
              <a:defRPr sz="2400">
                <a:solidFill>
                  <a:schemeClr val="tx1"/>
                </a:solidFill>
                <a:latin typeface="Arial" panose="020B0604020202020204" pitchFamily="34" charset="0"/>
              </a:defRPr>
            </a:lvl3pPr>
            <a:lvl4pPr marL="1600200" indent="-228600" eaLnBrk="0" hangingPunct="0">
              <a:spcBef>
                <a:spcPct val="20000"/>
              </a:spcBef>
              <a:buClr>
                <a:schemeClr val="tx1"/>
              </a:buClr>
              <a:buChar char="•"/>
              <a:defRPr sz="2400">
                <a:solidFill>
                  <a:schemeClr val="tx1"/>
                </a:solidFill>
                <a:latin typeface="Arial" panose="020B0604020202020204" pitchFamily="34" charset="0"/>
              </a:defRPr>
            </a:lvl4pPr>
            <a:lvl5pPr marL="2057400" indent="-228600" eaLnBrk="0" hangingPunct="0">
              <a:spcBef>
                <a:spcPct val="20000"/>
              </a:spcBef>
              <a:buClr>
                <a:schemeClr val="tx1"/>
              </a:buClr>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9pPr>
          </a:lstStyle>
          <a:p>
            <a:pPr algn="r" eaLnBrk="1" hangingPunct="1">
              <a:spcBef>
                <a:spcPct val="0"/>
              </a:spcBef>
              <a:buClr>
                <a:schemeClr val="bg1"/>
              </a:buClr>
              <a:buSzTx/>
              <a:buFontTx/>
              <a:buNone/>
            </a:pPr>
            <a:r>
              <a:rPr lang="en-US" altLang="en-US" sz="1000" b="0" dirty="0">
                <a:solidFill>
                  <a:schemeClr val="bg1"/>
                </a:solidFill>
                <a:latin typeface="Cambria" panose="02040503050406030204" pitchFamily="18" charset="0"/>
                <a:ea typeface="Cambria" panose="02040503050406030204" pitchFamily="18" charset="0"/>
              </a:rPr>
              <a:t>Michael McGimpsey</a:t>
            </a:r>
          </a:p>
        </p:txBody>
      </p:sp>
    </p:spTree>
    <p:extLst>
      <p:ext uri="{BB962C8B-B14F-4D97-AF65-F5344CB8AC3E}">
        <p14:creationId xmlns:p14="http://schemas.microsoft.com/office/powerpoint/2010/main" val="18492205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TextBox 6">
            <a:extLst>
              <a:ext uri="{FF2B5EF4-FFF2-40B4-BE49-F238E27FC236}">
                <a16:creationId xmlns:a16="http://schemas.microsoft.com/office/drawing/2014/main" id="{75A1EF2F-2337-46CE-9E67-2CB3D94ADC99}"/>
              </a:ext>
            </a:extLst>
          </p:cNvPr>
          <p:cNvSpPr txBox="1">
            <a:spLocks noChangeArrowheads="1"/>
          </p:cNvSpPr>
          <p:nvPr/>
        </p:nvSpPr>
        <p:spPr bwMode="auto">
          <a:xfrm>
            <a:off x="1891145" y="609600"/>
            <a:ext cx="789709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A50021"/>
              </a:buClr>
              <a:buSzPct val="75000"/>
              <a:buFont typeface="Wingdings" panose="05000000000000000000" pitchFamily="2" charset="2"/>
              <a:buChar char="n"/>
              <a:defRPr sz="3200">
                <a:solidFill>
                  <a:schemeClr val="tx2"/>
                </a:solidFill>
                <a:latin typeface="Arial" panose="020B0604020202020204" pitchFamily="34" charset="0"/>
              </a:defRPr>
            </a:lvl1pPr>
            <a:lvl2pPr marL="742950" indent="-285750" eaLnBrk="0" hangingPunct="0">
              <a:spcBef>
                <a:spcPct val="20000"/>
              </a:spcBef>
              <a:buClr>
                <a:schemeClr val="accent2"/>
              </a:buClr>
              <a:buSzPct val="75000"/>
              <a:buFont typeface="Wingdings" panose="05000000000000000000" pitchFamily="2" charset="2"/>
              <a:buChar char="n"/>
              <a:defRPr sz="2800">
                <a:solidFill>
                  <a:schemeClr val="tx1"/>
                </a:solidFill>
                <a:latin typeface="Arial" panose="020B0604020202020204" pitchFamily="34" charset="0"/>
              </a:defRPr>
            </a:lvl2pPr>
            <a:lvl3pPr marL="1143000" indent="-228600" eaLnBrk="0" hangingPunct="0">
              <a:spcBef>
                <a:spcPct val="20000"/>
              </a:spcBef>
              <a:buClr>
                <a:srgbClr val="666699"/>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eaLnBrk="0" hangingPunct="0">
              <a:spcBef>
                <a:spcPct val="20000"/>
              </a:spcBef>
              <a:buSzPct val="60000"/>
              <a:buFont typeface="Wingdings" panose="05000000000000000000" pitchFamily="2" charset="2"/>
              <a:buChar char="n"/>
              <a:defRPr sz="2000">
                <a:solidFill>
                  <a:schemeClr val="tx1"/>
                </a:solidFill>
                <a:latin typeface="Arial" panose="020B0604020202020204" pitchFamily="34" charset="0"/>
              </a:defRPr>
            </a:lvl4pPr>
            <a:lvl5pPr marL="2057400" indent="-228600" eaLnBrk="0" hangingPunct="0">
              <a:spcBef>
                <a:spcPct val="20000"/>
              </a:spcBef>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5400" b="1" dirty="0">
                <a:solidFill>
                  <a:srgbClr val="990000"/>
                </a:solidFill>
                <a:latin typeface="Tahoma" panose="020B0604030504040204" pitchFamily="34" charset="0"/>
                <a:cs typeface="Tahoma" panose="020B0604030504040204" pitchFamily="34" charset="0"/>
              </a:rPr>
              <a:t>Let Clippings Fall</a:t>
            </a:r>
          </a:p>
        </p:txBody>
      </p:sp>
      <p:sp>
        <p:nvSpPr>
          <p:cNvPr id="54276" name="Text Placeholder 8">
            <a:extLst>
              <a:ext uri="{FF2B5EF4-FFF2-40B4-BE49-F238E27FC236}">
                <a16:creationId xmlns:a16="http://schemas.microsoft.com/office/drawing/2014/main" id="{EA5094F2-AFCB-4F9B-ABE0-297B0E0332F1}"/>
              </a:ext>
            </a:extLst>
          </p:cNvPr>
          <p:cNvSpPr>
            <a:spLocks noGrp="1"/>
          </p:cNvSpPr>
          <p:nvPr>
            <p:ph type="body" sz="half" idx="4294967295"/>
          </p:nvPr>
        </p:nvSpPr>
        <p:spPr>
          <a:xfrm>
            <a:off x="1676400" y="1828800"/>
            <a:ext cx="9372600" cy="3625850"/>
          </a:xfrm>
        </p:spPr>
        <p:txBody>
          <a:bodyPr/>
          <a:lstStyle/>
          <a:p>
            <a:pPr marL="968375" lvl="1" indent="-396875">
              <a:spcBef>
                <a:spcPts val="1800"/>
              </a:spcBef>
              <a:buClr>
                <a:srgbClr val="996633"/>
              </a:buClr>
              <a:buSzPct val="100000"/>
              <a:buFont typeface="Wingdings" panose="05000000000000000000" pitchFamily="2" charset="2"/>
              <a:buChar char="§"/>
            </a:pPr>
            <a:r>
              <a:rPr lang="en-US" altLang="en-US" sz="3200" b="1" dirty="0">
                <a:solidFill>
                  <a:srgbClr val="000000"/>
                </a:solidFill>
                <a:latin typeface="Cambria" panose="02040503050406030204" pitchFamily="18" charset="0"/>
                <a:cs typeface="Times New Roman" panose="02020603050405020304" pitchFamily="18" charset="0"/>
              </a:rPr>
              <a:t>Clippings recycle nutrients</a:t>
            </a:r>
          </a:p>
          <a:p>
            <a:pPr marL="968375" lvl="1" indent="-396875">
              <a:spcBef>
                <a:spcPts val="3000"/>
              </a:spcBef>
              <a:buClr>
                <a:srgbClr val="996633"/>
              </a:buClr>
              <a:buSzPct val="100000"/>
              <a:buFont typeface="Wingdings" panose="05000000000000000000" pitchFamily="2" charset="2"/>
              <a:buChar char="§"/>
            </a:pPr>
            <a:r>
              <a:rPr lang="en-US" altLang="en-US" sz="3200" b="1" dirty="0">
                <a:solidFill>
                  <a:srgbClr val="000000"/>
                </a:solidFill>
                <a:latin typeface="Cambria" panose="02040503050406030204" pitchFamily="18" charset="0"/>
                <a:cs typeface="Times New Roman" panose="02020603050405020304" pitchFamily="18" charset="0"/>
              </a:rPr>
              <a:t>Free fertilizer!</a:t>
            </a:r>
          </a:p>
          <a:p>
            <a:pPr marL="968375" lvl="1" indent="-396875">
              <a:spcBef>
                <a:spcPts val="3000"/>
              </a:spcBef>
              <a:buClr>
                <a:srgbClr val="996633"/>
              </a:buClr>
              <a:buSzPct val="100000"/>
              <a:buFont typeface="Wingdings" panose="05000000000000000000" pitchFamily="2" charset="2"/>
              <a:buChar char="§"/>
            </a:pPr>
            <a:r>
              <a:rPr lang="en-US" altLang="en-US" sz="3200" b="1" dirty="0">
                <a:solidFill>
                  <a:srgbClr val="000000"/>
                </a:solidFill>
                <a:latin typeface="Cambria" panose="02040503050406030204" pitchFamily="18" charset="0"/>
                <a:cs typeface="Times New Roman" panose="02020603050405020304" pitchFamily="18" charset="0"/>
              </a:rPr>
              <a:t>Saves time </a:t>
            </a:r>
          </a:p>
          <a:p>
            <a:pPr marL="968375" lvl="1" indent="-396875">
              <a:spcBef>
                <a:spcPts val="3000"/>
              </a:spcBef>
              <a:buClr>
                <a:srgbClr val="996633"/>
              </a:buClr>
              <a:buSzPct val="100000"/>
              <a:buFont typeface="Wingdings" panose="05000000000000000000" pitchFamily="2" charset="2"/>
              <a:buChar char="§"/>
            </a:pPr>
            <a:r>
              <a:rPr lang="en-US" altLang="en-US" sz="3200" b="1" dirty="0">
                <a:solidFill>
                  <a:srgbClr val="000000"/>
                </a:solidFill>
                <a:latin typeface="Cambria" panose="02040503050406030204" pitchFamily="18" charset="0"/>
                <a:cs typeface="Times New Roman" panose="02020603050405020304" pitchFamily="18" charset="0"/>
              </a:rPr>
              <a:t>Clippings shade the soil, keeping it cool</a:t>
            </a:r>
          </a:p>
        </p:txBody>
      </p:sp>
      <p:grpSp>
        <p:nvGrpSpPr>
          <p:cNvPr id="11" name="Group 10">
            <a:extLst>
              <a:ext uri="{FF2B5EF4-FFF2-40B4-BE49-F238E27FC236}">
                <a16:creationId xmlns:a16="http://schemas.microsoft.com/office/drawing/2014/main" id="{F206FE64-BED6-4822-9F91-513E1B3FB57F}"/>
              </a:ext>
            </a:extLst>
          </p:cNvPr>
          <p:cNvGrpSpPr/>
          <p:nvPr/>
        </p:nvGrpSpPr>
        <p:grpSpPr>
          <a:xfrm>
            <a:off x="0" y="6229351"/>
            <a:ext cx="12192000" cy="626801"/>
            <a:chOff x="0" y="6229351"/>
            <a:chExt cx="12192000" cy="626801"/>
          </a:xfrm>
        </p:grpSpPr>
        <p:sp>
          <p:nvSpPr>
            <p:cNvPr id="12" name="Rectangle 11">
              <a:extLst>
                <a:ext uri="{FF2B5EF4-FFF2-40B4-BE49-F238E27FC236}">
                  <a16:creationId xmlns:a16="http://schemas.microsoft.com/office/drawing/2014/main" id="{25217267-19C8-430B-AE70-CF221CE11410}"/>
                </a:ext>
              </a:extLst>
            </p:cNvPr>
            <p:cNvSpPr/>
            <p:nvPr userDrawn="1"/>
          </p:nvSpPr>
          <p:spPr>
            <a:xfrm>
              <a:off x="0" y="6229351"/>
              <a:ext cx="12192000" cy="626801"/>
            </a:xfrm>
            <a:prstGeom prst="rect">
              <a:avLst/>
            </a:prstGeom>
            <a:solidFill>
              <a:srgbClr val="004D3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p>
          </p:txBody>
        </p:sp>
        <p:sp>
          <p:nvSpPr>
            <p:cNvPr id="13" name="Freeform 15">
              <a:extLst>
                <a:ext uri="{FF2B5EF4-FFF2-40B4-BE49-F238E27FC236}">
                  <a16:creationId xmlns:a16="http://schemas.microsoft.com/office/drawing/2014/main" id="{4111FA89-1AA6-479B-BFDF-831124487B57}"/>
                </a:ext>
              </a:extLst>
            </p:cNvPr>
            <p:cNvSpPr/>
            <p:nvPr userDrawn="1"/>
          </p:nvSpPr>
          <p:spPr>
            <a:xfrm>
              <a:off x="11277600" y="6232231"/>
              <a:ext cx="497408" cy="623921"/>
            </a:xfrm>
            <a:custGeom>
              <a:avLst/>
              <a:gdLst>
                <a:gd name="connsiteX0" fmla="*/ 4762 w 1128712"/>
                <a:gd name="connsiteY0" fmla="*/ 0 h 2083594"/>
                <a:gd name="connsiteX1" fmla="*/ 671512 w 1128712"/>
                <a:gd name="connsiteY1" fmla="*/ 1040606 h 2083594"/>
                <a:gd name="connsiteX2" fmla="*/ 0 w 1128712"/>
                <a:gd name="connsiteY2" fmla="*/ 2081212 h 2083594"/>
                <a:gd name="connsiteX3" fmla="*/ 452437 w 1128712"/>
                <a:gd name="connsiteY3" fmla="*/ 2083594 h 2083594"/>
                <a:gd name="connsiteX4" fmla="*/ 1128712 w 1128712"/>
                <a:gd name="connsiteY4" fmla="*/ 1045369 h 2083594"/>
                <a:gd name="connsiteX5" fmla="*/ 454818 w 1128712"/>
                <a:gd name="connsiteY5" fmla="*/ 4762 h 2083594"/>
                <a:gd name="connsiteX6" fmla="*/ 4762 w 1128712"/>
                <a:gd name="connsiteY6" fmla="*/ 0 h 208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712" h="2083594">
                  <a:moveTo>
                    <a:pt x="4762" y="0"/>
                  </a:moveTo>
                  <a:lnTo>
                    <a:pt x="671512" y="1040606"/>
                  </a:lnTo>
                  <a:lnTo>
                    <a:pt x="0" y="2081212"/>
                  </a:lnTo>
                  <a:lnTo>
                    <a:pt x="452437" y="2083594"/>
                  </a:lnTo>
                  <a:lnTo>
                    <a:pt x="1128712" y="1045369"/>
                  </a:lnTo>
                  <a:lnTo>
                    <a:pt x="454818" y="4762"/>
                  </a:lnTo>
                  <a:lnTo>
                    <a:pt x="4762" y="0"/>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Freeform 16">
              <a:extLst>
                <a:ext uri="{FF2B5EF4-FFF2-40B4-BE49-F238E27FC236}">
                  <a16:creationId xmlns:a16="http://schemas.microsoft.com/office/drawing/2014/main" id="{1E88436B-CDC7-4186-A0C9-82568010C5D4}"/>
                </a:ext>
              </a:extLst>
            </p:cNvPr>
            <p:cNvSpPr/>
            <p:nvPr userDrawn="1"/>
          </p:nvSpPr>
          <p:spPr>
            <a:xfrm>
              <a:off x="11544293" y="6231732"/>
              <a:ext cx="497408" cy="623921"/>
            </a:xfrm>
            <a:custGeom>
              <a:avLst/>
              <a:gdLst>
                <a:gd name="connsiteX0" fmla="*/ 4762 w 1128712"/>
                <a:gd name="connsiteY0" fmla="*/ 0 h 2083594"/>
                <a:gd name="connsiteX1" fmla="*/ 671512 w 1128712"/>
                <a:gd name="connsiteY1" fmla="*/ 1040606 h 2083594"/>
                <a:gd name="connsiteX2" fmla="*/ 0 w 1128712"/>
                <a:gd name="connsiteY2" fmla="*/ 2081212 h 2083594"/>
                <a:gd name="connsiteX3" fmla="*/ 452437 w 1128712"/>
                <a:gd name="connsiteY3" fmla="*/ 2083594 h 2083594"/>
                <a:gd name="connsiteX4" fmla="*/ 1128712 w 1128712"/>
                <a:gd name="connsiteY4" fmla="*/ 1045369 h 2083594"/>
                <a:gd name="connsiteX5" fmla="*/ 454818 w 1128712"/>
                <a:gd name="connsiteY5" fmla="*/ 4762 h 2083594"/>
                <a:gd name="connsiteX6" fmla="*/ 4762 w 1128712"/>
                <a:gd name="connsiteY6" fmla="*/ 0 h 208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712" h="2083594">
                  <a:moveTo>
                    <a:pt x="4762" y="0"/>
                  </a:moveTo>
                  <a:lnTo>
                    <a:pt x="671512" y="1040606"/>
                  </a:lnTo>
                  <a:lnTo>
                    <a:pt x="0" y="2081212"/>
                  </a:lnTo>
                  <a:lnTo>
                    <a:pt x="452437" y="2083594"/>
                  </a:lnTo>
                  <a:lnTo>
                    <a:pt x="1128712" y="1045369"/>
                  </a:lnTo>
                  <a:lnTo>
                    <a:pt x="454818" y="4762"/>
                  </a:lnTo>
                  <a:lnTo>
                    <a:pt x="4762" y="0"/>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5" name="Picture 14">
              <a:extLst>
                <a:ext uri="{FF2B5EF4-FFF2-40B4-BE49-F238E27FC236}">
                  <a16:creationId xmlns:a16="http://schemas.microsoft.com/office/drawing/2014/main" id="{99AA80F1-0469-49FA-A165-E8D3992C94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2917" y="6362091"/>
              <a:ext cx="1495820" cy="429595"/>
            </a:xfrm>
            <a:prstGeom prst="rect">
              <a:avLst/>
            </a:prstGeom>
          </p:spPr>
        </p:pic>
      </p:grpSp>
    </p:spTree>
    <p:extLst>
      <p:ext uri="{BB962C8B-B14F-4D97-AF65-F5344CB8AC3E}">
        <p14:creationId xmlns:p14="http://schemas.microsoft.com/office/powerpoint/2010/main" val="3497135031"/>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TextBox 6">
            <a:extLst>
              <a:ext uri="{FF2B5EF4-FFF2-40B4-BE49-F238E27FC236}">
                <a16:creationId xmlns:a16="http://schemas.microsoft.com/office/drawing/2014/main" id="{75A1EF2F-2337-46CE-9E67-2CB3D94ADC99}"/>
              </a:ext>
            </a:extLst>
          </p:cNvPr>
          <p:cNvSpPr txBox="1">
            <a:spLocks noChangeArrowheads="1"/>
          </p:cNvSpPr>
          <p:nvPr/>
        </p:nvSpPr>
        <p:spPr bwMode="auto">
          <a:xfrm>
            <a:off x="3200400" y="609600"/>
            <a:ext cx="59436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A50021"/>
              </a:buClr>
              <a:buSzPct val="75000"/>
              <a:buFont typeface="Wingdings" panose="05000000000000000000" pitchFamily="2" charset="2"/>
              <a:buChar char="n"/>
              <a:defRPr sz="3200">
                <a:solidFill>
                  <a:schemeClr val="tx2"/>
                </a:solidFill>
                <a:latin typeface="Arial" panose="020B0604020202020204" pitchFamily="34" charset="0"/>
              </a:defRPr>
            </a:lvl1pPr>
            <a:lvl2pPr marL="742950" indent="-285750" eaLnBrk="0" hangingPunct="0">
              <a:spcBef>
                <a:spcPct val="20000"/>
              </a:spcBef>
              <a:buClr>
                <a:schemeClr val="accent2"/>
              </a:buClr>
              <a:buSzPct val="75000"/>
              <a:buFont typeface="Wingdings" panose="05000000000000000000" pitchFamily="2" charset="2"/>
              <a:buChar char="n"/>
              <a:defRPr sz="2800">
                <a:solidFill>
                  <a:schemeClr val="tx1"/>
                </a:solidFill>
                <a:latin typeface="Arial" panose="020B0604020202020204" pitchFamily="34" charset="0"/>
              </a:defRPr>
            </a:lvl2pPr>
            <a:lvl3pPr marL="1143000" indent="-228600" eaLnBrk="0" hangingPunct="0">
              <a:spcBef>
                <a:spcPct val="20000"/>
              </a:spcBef>
              <a:buClr>
                <a:srgbClr val="666699"/>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eaLnBrk="0" hangingPunct="0">
              <a:spcBef>
                <a:spcPct val="20000"/>
              </a:spcBef>
              <a:buSzPct val="60000"/>
              <a:buFont typeface="Wingdings" panose="05000000000000000000" pitchFamily="2" charset="2"/>
              <a:buChar char="n"/>
              <a:defRPr sz="2000">
                <a:solidFill>
                  <a:schemeClr val="tx1"/>
                </a:solidFill>
                <a:latin typeface="Arial" panose="020B0604020202020204" pitchFamily="34" charset="0"/>
              </a:defRPr>
            </a:lvl4pPr>
            <a:lvl5pPr marL="2057400" indent="-228600" eaLnBrk="0" hangingPunct="0">
              <a:spcBef>
                <a:spcPct val="20000"/>
              </a:spcBef>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5400" b="1" dirty="0">
                <a:solidFill>
                  <a:srgbClr val="990000"/>
                </a:solidFill>
                <a:latin typeface="Tahoma" panose="020B0604030504040204" pitchFamily="34" charset="0"/>
                <a:cs typeface="Tahoma" panose="020B0604030504040204" pitchFamily="34" charset="0"/>
              </a:rPr>
              <a:t>Mow Tall</a:t>
            </a:r>
          </a:p>
        </p:txBody>
      </p:sp>
      <p:sp>
        <p:nvSpPr>
          <p:cNvPr id="54276" name="Text Placeholder 8">
            <a:extLst>
              <a:ext uri="{FF2B5EF4-FFF2-40B4-BE49-F238E27FC236}">
                <a16:creationId xmlns:a16="http://schemas.microsoft.com/office/drawing/2014/main" id="{EA5094F2-AFCB-4F9B-ABE0-297B0E0332F1}"/>
              </a:ext>
            </a:extLst>
          </p:cNvPr>
          <p:cNvSpPr>
            <a:spLocks noGrp="1"/>
          </p:cNvSpPr>
          <p:nvPr>
            <p:ph type="body" sz="half" idx="4294967295"/>
          </p:nvPr>
        </p:nvSpPr>
        <p:spPr>
          <a:xfrm>
            <a:off x="1676400" y="1828800"/>
            <a:ext cx="9372600" cy="3625850"/>
          </a:xfrm>
        </p:spPr>
        <p:txBody>
          <a:bodyPr/>
          <a:lstStyle/>
          <a:p>
            <a:pPr marL="968375" lvl="1" indent="-396875">
              <a:spcBef>
                <a:spcPts val="3000"/>
              </a:spcBef>
              <a:buClr>
                <a:srgbClr val="996633"/>
              </a:buClr>
              <a:buSzPct val="100000"/>
              <a:buFont typeface="Wingdings" panose="05000000000000000000" pitchFamily="2" charset="2"/>
              <a:buChar char="§"/>
            </a:pPr>
            <a:r>
              <a:rPr lang="en-US" altLang="en-US" sz="3200" b="1" dirty="0">
                <a:solidFill>
                  <a:srgbClr val="000000"/>
                </a:solidFill>
                <a:latin typeface="Cambria" panose="02040503050406030204" pitchFamily="18" charset="0"/>
                <a:cs typeface="Times New Roman" panose="02020603050405020304" pitchFamily="18" charset="0"/>
              </a:rPr>
              <a:t>Tall turf smothers weeds</a:t>
            </a:r>
          </a:p>
          <a:p>
            <a:pPr marL="968375" lvl="1" indent="-396875">
              <a:spcBef>
                <a:spcPts val="3000"/>
              </a:spcBef>
              <a:buClr>
                <a:srgbClr val="996633"/>
              </a:buClr>
              <a:buSzPct val="100000"/>
              <a:buFont typeface="Wingdings" panose="05000000000000000000" pitchFamily="2" charset="2"/>
              <a:buChar char="§"/>
            </a:pPr>
            <a:r>
              <a:rPr lang="en-US" altLang="en-US" sz="3200" b="1" dirty="0">
                <a:solidFill>
                  <a:srgbClr val="000000"/>
                </a:solidFill>
                <a:latin typeface="Cambria" panose="02040503050406030204" pitchFamily="18" charset="0"/>
                <a:cs typeface="Times New Roman" panose="02020603050405020304" pitchFamily="18" charset="0"/>
              </a:rPr>
              <a:t>Tall turf develops deeper roots</a:t>
            </a:r>
          </a:p>
          <a:p>
            <a:pPr marL="968375" lvl="1" indent="-396875">
              <a:spcBef>
                <a:spcPts val="3000"/>
              </a:spcBef>
              <a:buClr>
                <a:srgbClr val="996633"/>
              </a:buClr>
              <a:buSzPct val="100000"/>
              <a:buFont typeface="Wingdings" panose="05000000000000000000" pitchFamily="2" charset="2"/>
              <a:buChar char="§"/>
            </a:pPr>
            <a:r>
              <a:rPr lang="en-US" altLang="en-US" sz="3200" b="1" dirty="0">
                <a:solidFill>
                  <a:srgbClr val="000000"/>
                </a:solidFill>
                <a:latin typeface="Cambria" panose="02040503050406030204" pitchFamily="18" charset="0"/>
                <a:cs typeface="Times New Roman" panose="02020603050405020304" pitchFamily="18" charset="0"/>
              </a:rPr>
              <a:t>Tall turf shades the soil, keeping it cool</a:t>
            </a:r>
          </a:p>
          <a:p>
            <a:pPr marL="968375" lvl="1" indent="-396875">
              <a:spcBef>
                <a:spcPts val="3000"/>
              </a:spcBef>
              <a:buClr>
                <a:srgbClr val="996633"/>
              </a:buClr>
              <a:buSzPct val="100000"/>
              <a:buFont typeface="Wingdings" panose="05000000000000000000" pitchFamily="2" charset="2"/>
              <a:buChar char="§"/>
            </a:pPr>
            <a:endParaRPr lang="en-US" altLang="en-US" sz="3200" b="1" dirty="0">
              <a:solidFill>
                <a:srgbClr val="000000"/>
              </a:solidFill>
              <a:latin typeface="Cambria" panose="02040503050406030204" pitchFamily="18" charset="0"/>
              <a:cs typeface="Times New Roman" panose="02020603050405020304" pitchFamily="18" charset="0"/>
            </a:endParaRPr>
          </a:p>
          <a:p>
            <a:pPr marL="968375" lvl="1" indent="-396875">
              <a:spcBef>
                <a:spcPts val="3000"/>
              </a:spcBef>
              <a:buClr>
                <a:srgbClr val="996633"/>
              </a:buClr>
              <a:buSzPct val="100000"/>
              <a:buFont typeface="Wingdings" panose="05000000000000000000" pitchFamily="2" charset="2"/>
              <a:buChar char="§"/>
            </a:pPr>
            <a:endParaRPr lang="en-US" altLang="en-US" sz="3200" b="1" dirty="0">
              <a:solidFill>
                <a:srgbClr val="000000"/>
              </a:solidFill>
              <a:latin typeface="Cambria" panose="020405030504060302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F206FE64-BED6-4822-9F91-513E1B3FB57F}"/>
              </a:ext>
            </a:extLst>
          </p:cNvPr>
          <p:cNvGrpSpPr/>
          <p:nvPr/>
        </p:nvGrpSpPr>
        <p:grpSpPr>
          <a:xfrm>
            <a:off x="0" y="6229351"/>
            <a:ext cx="12192000" cy="626801"/>
            <a:chOff x="0" y="6229351"/>
            <a:chExt cx="12192000" cy="626801"/>
          </a:xfrm>
        </p:grpSpPr>
        <p:sp>
          <p:nvSpPr>
            <p:cNvPr id="12" name="Rectangle 11">
              <a:extLst>
                <a:ext uri="{FF2B5EF4-FFF2-40B4-BE49-F238E27FC236}">
                  <a16:creationId xmlns:a16="http://schemas.microsoft.com/office/drawing/2014/main" id="{25217267-19C8-430B-AE70-CF221CE11410}"/>
                </a:ext>
              </a:extLst>
            </p:cNvPr>
            <p:cNvSpPr/>
            <p:nvPr userDrawn="1"/>
          </p:nvSpPr>
          <p:spPr>
            <a:xfrm>
              <a:off x="0" y="6229351"/>
              <a:ext cx="12192000" cy="626801"/>
            </a:xfrm>
            <a:prstGeom prst="rect">
              <a:avLst/>
            </a:prstGeom>
            <a:solidFill>
              <a:srgbClr val="004D3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p>
          </p:txBody>
        </p:sp>
        <p:sp>
          <p:nvSpPr>
            <p:cNvPr id="13" name="Freeform 15">
              <a:extLst>
                <a:ext uri="{FF2B5EF4-FFF2-40B4-BE49-F238E27FC236}">
                  <a16:creationId xmlns:a16="http://schemas.microsoft.com/office/drawing/2014/main" id="{4111FA89-1AA6-479B-BFDF-831124487B57}"/>
                </a:ext>
              </a:extLst>
            </p:cNvPr>
            <p:cNvSpPr/>
            <p:nvPr userDrawn="1"/>
          </p:nvSpPr>
          <p:spPr>
            <a:xfrm>
              <a:off x="11277600" y="6232231"/>
              <a:ext cx="497408" cy="623921"/>
            </a:xfrm>
            <a:custGeom>
              <a:avLst/>
              <a:gdLst>
                <a:gd name="connsiteX0" fmla="*/ 4762 w 1128712"/>
                <a:gd name="connsiteY0" fmla="*/ 0 h 2083594"/>
                <a:gd name="connsiteX1" fmla="*/ 671512 w 1128712"/>
                <a:gd name="connsiteY1" fmla="*/ 1040606 h 2083594"/>
                <a:gd name="connsiteX2" fmla="*/ 0 w 1128712"/>
                <a:gd name="connsiteY2" fmla="*/ 2081212 h 2083594"/>
                <a:gd name="connsiteX3" fmla="*/ 452437 w 1128712"/>
                <a:gd name="connsiteY3" fmla="*/ 2083594 h 2083594"/>
                <a:gd name="connsiteX4" fmla="*/ 1128712 w 1128712"/>
                <a:gd name="connsiteY4" fmla="*/ 1045369 h 2083594"/>
                <a:gd name="connsiteX5" fmla="*/ 454818 w 1128712"/>
                <a:gd name="connsiteY5" fmla="*/ 4762 h 2083594"/>
                <a:gd name="connsiteX6" fmla="*/ 4762 w 1128712"/>
                <a:gd name="connsiteY6" fmla="*/ 0 h 208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712" h="2083594">
                  <a:moveTo>
                    <a:pt x="4762" y="0"/>
                  </a:moveTo>
                  <a:lnTo>
                    <a:pt x="671512" y="1040606"/>
                  </a:lnTo>
                  <a:lnTo>
                    <a:pt x="0" y="2081212"/>
                  </a:lnTo>
                  <a:lnTo>
                    <a:pt x="452437" y="2083594"/>
                  </a:lnTo>
                  <a:lnTo>
                    <a:pt x="1128712" y="1045369"/>
                  </a:lnTo>
                  <a:lnTo>
                    <a:pt x="454818" y="4762"/>
                  </a:lnTo>
                  <a:lnTo>
                    <a:pt x="4762" y="0"/>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Freeform 16">
              <a:extLst>
                <a:ext uri="{FF2B5EF4-FFF2-40B4-BE49-F238E27FC236}">
                  <a16:creationId xmlns:a16="http://schemas.microsoft.com/office/drawing/2014/main" id="{1E88436B-CDC7-4186-A0C9-82568010C5D4}"/>
                </a:ext>
              </a:extLst>
            </p:cNvPr>
            <p:cNvSpPr/>
            <p:nvPr userDrawn="1"/>
          </p:nvSpPr>
          <p:spPr>
            <a:xfrm>
              <a:off x="11544293" y="6231732"/>
              <a:ext cx="497408" cy="623921"/>
            </a:xfrm>
            <a:custGeom>
              <a:avLst/>
              <a:gdLst>
                <a:gd name="connsiteX0" fmla="*/ 4762 w 1128712"/>
                <a:gd name="connsiteY0" fmla="*/ 0 h 2083594"/>
                <a:gd name="connsiteX1" fmla="*/ 671512 w 1128712"/>
                <a:gd name="connsiteY1" fmla="*/ 1040606 h 2083594"/>
                <a:gd name="connsiteX2" fmla="*/ 0 w 1128712"/>
                <a:gd name="connsiteY2" fmla="*/ 2081212 h 2083594"/>
                <a:gd name="connsiteX3" fmla="*/ 452437 w 1128712"/>
                <a:gd name="connsiteY3" fmla="*/ 2083594 h 2083594"/>
                <a:gd name="connsiteX4" fmla="*/ 1128712 w 1128712"/>
                <a:gd name="connsiteY4" fmla="*/ 1045369 h 2083594"/>
                <a:gd name="connsiteX5" fmla="*/ 454818 w 1128712"/>
                <a:gd name="connsiteY5" fmla="*/ 4762 h 2083594"/>
                <a:gd name="connsiteX6" fmla="*/ 4762 w 1128712"/>
                <a:gd name="connsiteY6" fmla="*/ 0 h 208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712" h="2083594">
                  <a:moveTo>
                    <a:pt x="4762" y="0"/>
                  </a:moveTo>
                  <a:lnTo>
                    <a:pt x="671512" y="1040606"/>
                  </a:lnTo>
                  <a:lnTo>
                    <a:pt x="0" y="2081212"/>
                  </a:lnTo>
                  <a:lnTo>
                    <a:pt x="452437" y="2083594"/>
                  </a:lnTo>
                  <a:lnTo>
                    <a:pt x="1128712" y="1045369"/>
                  </a:lnTo>
                  <a:lnTo>
                    <a:pt x="454818" y="4762"/>
                  </a:lnTo>
                  <a:lnTo>
                    <a:pt x="4762" y="0"/>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5" name="Picture 14">
              <a:extLst>
                <a:ext uri="{FF2B5EF4-FFF2-40B4-BE49-F238E27FC236}">
                  <a16:creationId xmlns:a16="http://schemas.microsoft.com/office/drawing/2014/main" id="{99AA80F1-0469-49FA-A165-E8D3992C94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2917" y="6362091"/>
              <a:ext cx="1495820" cy="429595"/>
            </a:xfrm>
            <a:prstGeom prst="rect">
              <a:avLst/>
            </a:prstGeom>
          </p:spPr>
        </p:pic>
      </p:grpSp>
    </p:spTree>
    <p:extLst>
      <p:ext uri="{BB962C8B-B14F-4D97-AF65-F5344CB8AC3E}">
        <p14:creationId xmlns:p14="http://schemas.microsoft.com/office/powerpoint/2010/main" val="278612073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TextBox 6">
            <a:extLst>
              <a:ext uri="{FF2B5EF4-FFF2-40B4-BE49-F238E27FC236}">
                <a16:creationId xmlns:a16="http://schemas.microsoft.com/office/drawing/2014/main" id="{75A1EF2F-2337-46CE-9E67-2CB3D94ADC99}"/>
              </a:ext>
            </a:extLst>
          </p:cNvPr>
          <p:cNvSpPr txBox="1">
            <a:spLocks noChangeArrowheads="1"/>
          </p:cNvSpPr>
          <p:nvPr/>
        </p:nvSpPr>
        <p:spPr bwMode="auto">
          <a:xfrm>
            <a:off x="1891145" y="609600"/>
            <a:ext cx="789709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A50021"/>
              </a:buClr>
              <a:buSzPct val="75000"/>
              <a:buFont typeface="Wingdings" panose="05000000000000000000" pitchFamily="2" charset="2"/>
              <a:buChar char="n"/>
              <a:defRPr sz="3200">
                <a:solidFill>
                  <a:schemeClr val="tx2"/>
                </a:solidFill>
                <a:latin typeface="Arial" panose="020B0604020202020204" pitchFamily="34" charset="0"/>
              </a:defRPr>
            </a:lvl1pPr>
            <a:lvl2pPr marL="742950" indent="-285750" eaLnBrk="0" hangingPunct="0">
              <a:spcBef>
                <a:spcPct val="20000"/>
              </a:spcBef>
              <a:buClr>
                <a:schemeClr val="accent2"/>
              </a:buClr>
              <a:buSzPct val="75000"/>
              <a:buFont typeface="Wingdings" panose="05000000000000000000" pitchFamily="2" charset="2"/>
              <a:buChar char="n"/>
              <a:defRPr sz="2800">
                <a:solidFill>
                  <a:schemeClr val="tx1"/>
                </a:solidFill>
                <a:latin typeface="Arial" panose="020B0604020202020204" pitchFamily="34" charset="0"/>
              </a:defRPr>
            </a:lvl2pPr>
            <a:lvl3pPr marL="1143000" indent="-228600" eaLnBrk="0" hangingPunct="0">
              <a:spcBef>
                <a:spcPct val="20000"/>
              </a:spcBef>
              <a:buClr>
                <a:srgbClr val="666699"/>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eaLnBrk="0" hangingPunct="0">
              <a:spcBef>
                <a:spcPct val="20000"/>
              </a:spcBef>
              <a:buSzPct val="60000"/>
              <a:buFont typeface="Wingdings" panose="05000000000000000000" pitchFamily="2" charset="2"/>
              <a:buChar char="n"/>
              <a:defRPr sz="2000">
                <a:solidFill>
                  <a:schemeClr val="tx1"/>
                </a:solidFill>
                <a:latin typeface="Arial" panose="020B0604020202020204" pitchFamily="34" charset="0"/>
              </a:defRPr>
            </a:lvl4pPr>
            <a:lvl5pPr marL="2057400" indent="-228600" eaLnBrk="0" hangingPunct="0">
              <a:spcBef>
                <a:spcPct val="20000"/>
              </a:spcBef>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5400" b="1" dirty="0">
                <a:solidFill>
                  <a:srgbClr val="990000"/>
                </a:solidFill>
                <a:latin typeface="Tahoma" panose="020B0604030504040204" pitchFamily="34" charset="0"/>
                <a:cs typeface="Tahoma" panose="020B0604030504040204" pitchFamily="34" charset="0"/>
              </a:rPr>
              <a:t>Watering Lawns</a:t>
            </a:r>
          </a:p>
        </p:txBody>
      </p:sp>
      <p:sp>
        <p:nvSpPr>
          <p:cNvPr id="54276" name="Text Placeholder 8">
            <a:extLst>
              <a:ext uri="{FF2B5EF4-FFF2-40B4-BE49-F238E27FC236}">
                <a16:creationId xmlns:a16="http://schemas.microsoft.com/office/drawing/2014/main" id="{EA5094F2-AFCB-4F9B-ABE0-297B0E0332F1}"/>
              </a:ext>
            </a:extLst>
          </p:cNvPr>
          <p:cNvSpPr>
            <a:spLocks noGrp="1"/>
          </p:cNvSpPr>
          <p:nvPr>
            <p:ph type="body" sz="half" idx="4294967295"/>
          </p:nvPr>
        </p:nvSpPr>
        <p:spPr>
          <a:xfrm>
            <a:off x="1676400" y="1828800"/>
            <a:ext cx="9372600" cy="3625850"/>
          </a:xfrm>
        </p:spPr>
        <p:txBody>
          <a:bodyPr/>
          <a:lstStyle/>
          <a:p>
            <a:pPr>
              <a:spcBef>
                <a:spcPts val="1800"/>
              </a:spcBef>
              <a:buClr>
                <a:srgbClr val="996600"/>
              </a:buClr>
              <a:buSzPct val="100000"/>
              <a:buFont typeface="Wingdings" panose="05000000000000000000" pitchFamily="2" charset="2"/>
              <a:buChar char="§"/>
            </a:pPr>
            <a:r>
              <a:rPr lang="en-US" altLang="en-US" b="1" dirty="0">
                <a:solidFill>
                  <a:srgbClr val="000000"/>
                </a:solidFill>
                <a:latin typeface="Cambria" panose="02040503050406030204" pitchFamily="18" charset="0"/>
                <a:cs typeface="Times New Roman" panose="02020603050405020304" pitchFamily="18" charset="0"/>
              </a:rPr>
              <a:t>Irrigate in the morning </a:t>
            </a:r>
          </a:p>
          <a:p>
            <a:pPr>
              <a:spcBef>
                <a:spcPts val="2400"/>
              </a:spcBef>
              <a:buClr>
                <a:srgbClr val="996600"/>
              </a:buClr>
              <a:buSzPct val="100000"/>
              <a:buFont typeface="Wingdings" panose="05000000000000000000" pitchFamily="2" charset="2"/>
              <a:buChar char="§"/>
            </a:pPr>
            <a:r>
              <a:rPr lang="en-US" altLang="en-US" b="1" dirty="0">
                <a:solidFill>
                  <a:srgbClr val="000000"/>
                </a:solidFill>
                <a:latin typeface="Cambria" panose="02040503050406030204" pitchFamily="18" charset="0"/>
                <a:cs typeface="Times New Roman" panose="02020603050405020304" pitchFamily="18" charset="0"/>
              </a:rPr>
              <a:t>Avoid windy days and hot afternoons</a:t>
            </a:r>
          </a:p>
          <a:p>
            <a:pPr>
              <a:spcBef>
                <a:spcPts val="2400"/>
              </a:spcBef>
              <a:buClr>
                <a:srgbClr val="996600"/>
              </a:buClr>
              <a:buSzPct val="100000"/>
              <a:buFont typeface="Wingdings" panose="05000000000000000000" pitchFamily="2" charset="2"/>
              <a:buChar char="§"/>
            </a:pPr>
            <a:r>
              <a:rPr lang="en-US" altLang="en-US" b="1" dirty="0">
                <a:solidFill>
                  <a:srgbClr val="000000"/>
                </a:solidFill>
                <a:latin typeface="Cambria" panose="02040503050406030204" pitchFamily="18" charset="0"/>
                <a:cs typeface="Times New Roman" panose="02020603050405020304" pitchFamily="18" charset="0"/>
              </a:rPr>
              <a:t>One inch per week</a:t>
            </a:r>
          </a:p>
          <a:p>
            <a:pPr>
              <a:spcBef>
                <a:spcPts val="2400"/>
              </a:spcBef>
              <a:buClr>
                <a:srgbClr val="996600"/>
              </a:buClr>
              <a:buSzPct val="100000"/>
              <a:buFont typeface="Wingdings" panose="05000000000000000000" pitchFamily="2" charset="2"/>
              <a:buChar char="§"/>
            </a:pPr>
            <a:r>
              <a:rPr lang="en-US" altLang="en-US" b="1" dirty="0">
                <a:solidFill>
                  <a:srgbClr val="000000"/>
                </a:solidFill>
                <a:latin typeface="Cambria" panose="02040503050406030204" pitchFamily="18" charset="0"/>
                <a:cs typeface="Times New Roman" panose="02020603050405020304" pitchFamily="18" charset="0"/>
              </a:rPr>
              <a:t>Water deeply, not frequently</a:t>
            </a:r>
          </a:p>
          <a:p>
            <a:pPr marL="25400" indent="0">
              <a:spcBef>
                <a:spcPts val="2400"/>
              </a:spcBef>
              <a:buClr>
                <a:srgbClr val="996600"/>
              </a:buClr>
              <a:buSzPct val="100000"/>
              <a:buNone/>
            </a:pPr>
            <a:endParaRPr lang="en-US" altLang="en-US" b="1" dirty="0">
              <a:solidFill>
                <a:srgbClr val="000000"/>
              </a:solidFill>
              <a:latin typeface="Cambria" panose="020405030504060302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F206FE64-BED6-4822-9F91-513E1B3FB57F}"/>
              </a:ext>
            </a:extLst>
          </p:cNvPr>
          <p:cNvGrpSpPr/>
          <p:nvPr/>
        </p:nvGrpSpPr>
        <p:grpSpPr>
          <a:xfrm>
            <a:off x="0" y="6229351"/>
            <a:ext cx="12192000" cy="626801"/>
            <a:chOff x="0" y="6229351"/>
            <a:chExt cx="12192000" cy="626801"/>
          </a:xfrm>
        </p:grpSpPr>
        <p:sp>
          <p:nvSpPr>
            <p:cNvPr id="12" name="Rectangle 11">
              <a:extLst>
                <a:ext uri="{FF2B5EF4-FFF2-40B4-BE49-F238E27FC236}">
                  <a16:creationId xmlns:a16="http://schemas.microsoft.com/office/drawing/2014/main" id="{25217267-19C8-430B-AE70-CF221CE11410}"/>
                </a:ext>
              </a:extLst>
            </p:cNvPr>
            <p:cNvSpPr/>
            <p:nvPr userDrawn="1"/>
          </p:nvSpPr>
          <p:spPr>
            <a:xfrm>
              <a:off x="0" y="6229351"/>
              <a:ext cx="12192000" cy="626801"/>
            </a:xfrm>
            <a:prstGeom prst="rect">
              <a:avLst/>
            </a:prstGeom>
            <a:solidFill>
              <a:srgbClr val="004D3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p>
          </p:txBody>
        </p:sp>
        <p:sp>
          <p:nvSpPr>
            <p:cNvPr id="13" name="Freeform 15">
              <a:extLst>
                <a:ext uri="{FF2B5EF4-FFF2-40B4-BE49-F238E27FC236}">
                  <a16:creationId xmlns:a16="http://schemas.microsoft.com/office/drawing/2014/main" id="{4111FA89-1AA6-479B-BFDF-831124487B57}"/>
                </a:ext>
              </a:extLst>
            </p:cNvPr>
            <p:cNvSpPr/>
            <p:nvPr userDrawn="1"/>
          </p:nvSpPr>
          <p:spPr>
            <a:xfrm>
              <a:off x="11277600" y="6232231"/>
              <a:ext cx="497408" cy="623921"/>
            </a:xfrm>
            <a:custGeom>
              <a:avLst/>
              <a:gdLst>
                <a:gd name="connsiteX0" fmla="*/ 4762 w 1128712"/>
                <a:gd name="connsiteY0" fmla="*/ 0 h 2083594"/>
                <a:gd name="connsiteX1" fmla="*/ 671512 w 1128712"/>
                <a:gd name="connsiteY1" fmla="*/ 1040606 h 2083594"/>
                <a:gd name="connsiteX2" fmla="*/ 0 w 1128712"/>
                <a:gd name="connsiteY2" fmla="*/ 2081212 h 2083594"/>
                <a:gd name="connsiteX3" fmla="*/ 452437 w 1128712"/>
                <a:gd name="connsiteY3" fmla="*/ 2083594 h 2083594"/>
                <a:gd name="connsiteX4" fmla="*/ 1128712 w 1128712"/>
                <a:gd name="connsiteY4" fmla="*/ 1045369 h 2083594"/>
                <a:gd name="connsiteX5" fmla="*/ 454818 w 1128712"/>
                <a:gd name="connsiteY5" fmla="*/ 4762 h 2083594"/>
                <a:gd name="connsiteX6" fmla="*/ 4762 w 1128712"/>
                <a:gd name="connsiteY6" fmla="*/ 0 h 208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712" h="2083594">
                  <a:moveTo>
                    <a:pt x="4762" y="0"/>
                  </a:moveTo>
                  <a:lnTo>
                    <a:pt x="671512" y="1040606"/>
                  </a:lnTo>
                  <a:lnTo>
                    <a:pt x="0" y="2081212"/>
                  </a:lnTo>
                  <a:lnTo>
                    <a:pt x="452437" y="2083594"/>
                  </a:lnTo>
                  <a:lnTo>
                    <a:pt x="1128712" y="1045369"/>
                  </a:lnTo>
                  <a:lnTo>
                    <a:pt x="454818" y="4762"/>
                  </a:lnTo>
                  <a:lnTo>
                    <a:pt x="4762" y="0"/>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Freeform 16">
              <a:extLst>
                <a:ext uri="{FF2B5EF4-FFF2-40B4-BE49-F238E27FC236}">
                  <a16:creationId xmlns:a16="http://schemas.microsoft.com/office/drawing/2014/main" id="{1E88436B-CDC7-4186-A0C9-82568010C5D4}"/>
                </a:ext>
              </a:extLst>
            </p:cNvPr>
            <p:cNvSpPr/>
            <p:nvPr userDrawn="1"/>
          </p:nvSpPr>
          <p:spPr>
            <a:xfrm>
              <a:off x="11544293" y="6231732"/>
              <a:ext cx="497408" cy="623921"/>
            </a:xfrm>
            <a:custGeom>
              <a:avLst/>
              <a:gdLst>
                <a:gd name="connsiteX0" fmla="*/ 4762 w 1128712"/>
                <a:gd name="connsiteY0" fmla="*/ 0 h 2083594"/>
                <a:gd name="connsiteX1" fmla="*/ 671512 w 1128712"/>
                <a:gd name="connsiteY1" fmla="*/ 1040606 h 2083594"/>
                <a:gd name="connsiteX2" fmla="*/ 0 w 1128712"/>
                <a:gd name="connsiteY2" fmla="*/ 2081212 h 2083594"/>
                <a:gd name="connsiteX3" fmla="*/ 452437 w 1128712"/>
                <a:gd name="connsiteY3" fmla="*/ 2083594 h 2083594"/>
                <a:gd name="connsiteX4" fmla="*/ 1128712 w 1128712"/>
                <a:gd name="connsiteY4" fmla="*/ 1045369 h 2083594"/>
                <a:gd name="connsiteX5" fmla="*/ 454818 w 1128712"/>
                <a:gd name="connsiteY5" fmla="*/ 4762 h 2083594"/>
                <a:gd name="connsiteX6" fmla="*/ 4762 w 1128712"/>
                <a:gd name="connsiteY6" fmla="*/ 0 h 208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712" h="2083594">
                  <a:moveTo>
                    <a:pt x="4762" y="0"/>
                  </a:moveTo>
                  <a:lnTo>
                    <a:pt x="671512" y="1040606"/>
                  </a:lnTo>
                  <a:lnTo>
                    <a:pt x="0" y="2081212"/>
                  </a:lnTo>
                  <a:lnTo>
                    <a:pt x="452437" y="2083594"/>
                  </a:lnTo>
                  <a:lnTo>
                    <a:pt x="1128712" y="1045369"/>
                  </a:lnTo>
                  <a:lnTo>
                    <a:pt x="454818" y="4762"/>
                  </a:lnTo>
                  <a:lnTo>
                    <a:pt x="4762" y="0"/>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5" name="Picture 14">
              <a:extLst>
                <a:ext uri="{FF2B5EF4-FFF2-40B4-BE49-F238E27FC236}">
                  <a16:creationId xmlns:a16="http://schemas.microsoft.com/office/drawing/2014/main" id="{99AA80F1-0469-49FA-A165-E8D3992C94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2917" y="6362091"/>
              <a:ext cx="1495820" cy="429595"/>
            </a:xfrm>
            <a:prstGeom prst="rect">
              <a:avLst/>
            </a:prstGeom>
          </p:spPr>
        </p:pic>
      </p:grpSp>
    </p:spTree>
    <p:extLst>
      <p:ext uri="{BB962C8B-B14F-4D97-AF65-F5344CB8AC3E}">
        <p14:creationId xmlns:p14="http://schemas.microsoft.com/office/powerpoint/2010/main" val="40943612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4276">
                                            <p:txEl>
                                              <p:pRg st="2" end="2"/>
                                            </p:txEl>
                                          </p:spTgt>
                                        </p:tgtEl>
                                        <p:attrNameLst>
                                          <p:attrName>style.visibility</p:attrName>
                                        </p:attrNameLst>
                                      </p:cBhvr>
                                      <p:to>
                                        <p:strVal val="visible"/>
                                      </p:to>
                                    </p:set>
                                    <p:anim calcmode="lin" valueType="num">
                                      <p:cBhvr additive="base">
                                        <p:cTn id="7" dur="500" fill="hold"/>
                                        <p:tgtEl>
                                          <p:spTgt spid="54276">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4276">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4276">
                                            <p:txEl>
                                              <p:pRg st="3" end="3"/>
                                            </p:txEl>
                                          </p:spTgt>
                                        </p:tgtEl>
                                        <p:attrNameLst>
                                          <p:attrName>style.visibility</p:attrName>
                                        </p:attrNameLst>
                                      </p:cBhvr>
                                      <p:to>
                                        <p:strVal val="visible"/>
                                      </p:to>
                                    </p:set>
                                    <p:anim calcmode="lin" valueType="num">
                                      <p:cBhvr additive="base">
                                        <p:cTn id="11" dur="500" fill="hold"/>
                                        <p:tgtEl>
                                          <p:spTgt spid="54276">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427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92631F-0042-4BBE-9DDC-DDD180E896B7}"/>
              </a:ext>
            </a:extLst>
          </p:cNvPr>
          <p:cNvSpPr/>
          <p:nvPr/>
        </p:nvSpPr>
        <p:spPr>
          <a:xfrm>
            <a:off x="0" y="0"/>
            <a:ext cx="12192000" cy="685800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grass, outdoor, field, sprinkler system&#10;&#10;Description automatically generated">
            <a:extLst>
              <a:ext uri="{FF2B5EF4-FFF2-40B4-BE49-F238E27FC236}">
                <a16:creationId xmlns:a16="http://schemas.microsoft.com/office/drawing/2014/main" id="{0171C608-E00E-4B67-AA7C-3AC11E2CAD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3500573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C71A34-5884-42A8-85FE-A390CF31809B}"/>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1FABF821-7C2A-4BBB-93BE-CC30C1D824EB}"/>
              </a:ext>
            </a:extLst>
          </p:cNvPr>
          <p:cNvSpPr txBox="1">
            <a:spLocks noChangeArrowheads="1"/>
          </p:cNvSpPr>
          <p:nvPr/>
        </p:nvSpPr>
        <p:spPr bwMode="auto">
          <a:xfrm>
            <a:off x="9104625" y="6493824"/>
            <a:ext cx="296862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A50021"/>
              </a:buClr>
              <a:buSzPct val="75000"/>
              <a:buFont typeface="Wingdings" panose="05000000000000000000" pitchFamily="2" charset="2"/>
              <a:defRPr sz="3200" b="1">
                <a:solidFill>
                  <a:schemeClr val="tx2"/>
                </a:solidFill>
                <a:latin typeface="Arial" panose="020B0604020202020204" pitchFamily="34" charset="0"/>
              </a:defRPr>
            </a:lvl1pPr>
            <a:lvl2pPr marL="742950" indent="-285750" eaLnBrk="0" hangingPunct="0">
              <a:spcBef>
                <a:spcPct val="20000"/>
              </a:spcBef>
              <a:buClr>
                <a:schemeClr val="tx1"/>
              </a:buClr>
              <a:buChar char="•"/>
              <a:defRPr sz="2800">
                <a:solidFill>
                  <a:schemeClr val="tx1"/>
                </a:solidFill>
                <a:latin typeface="Arial" panose="020B0604020202020204" pitchFamily="34" charset="0"/>
              </a:defRPr>
            </a:lvl2pPr>
            <a:lvl3pPr marL="1143000" indent="-228600" eaLnBrk="0" hangingPunct="0">
              <a:spcBef>
                <a:spcPct val="20000"/>
              </a:spcBef>
              <a:buClr>
                <a:schemeClr val="tx1"/>
              </a:buClr>
              <a:buChar char="•"/>
              <a:defRPr sz="2400">
                <a:solidFill>
                  <a:schemeClr val="tx1"/>
                </a:solidFill>
                <a:latin typeface="Arial" panose="020B0604020202020204" pitchFamily="34" charset="0"/>
              </a:defRPr>
            </a:lvl3pPr>
            <a:lvl4pPr marL="1600200" indent="-228600" eaLnBrk="0" hangingPunct="0">
              <a:spcBef>
                <a:spcPct val="20000"/>
              </a:spcBef>
              <a:buClr>
                <a:schemeClr val="tx1"/>
              </a:buClr>
              <a:buChar char="•"/>
              <a:defRPr sz="2400">
                <a:solidFill>
                  <a:schemeClr val="tx1"/>
                </a:solidFill>
                <a:latin typeface="Arial" panose="020B0604020202020204" pitchFamily="34" charset="0"/>
              </a:defRPr>
            </a:lvl4pPr>
            <a:lvl5pPr marL="2057400" indent="-228600" eaLnBrk="0" hangingPunct="0">
              <a:spcBef>
                <a:spcPct val="20000"/>
              </a:spcBef>
              <a:buClr>
                <a:schemeClr val="tx1"/>
              </a:buClr>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9pPr>
          </a:lstStyle>
          <a:p>
            <a:pPr algn="r" eaLnBrk="1" hangingPunct="1">
              <a:spcBef>
                <a:spcPct val="0"/>
              </a:spcBef>
              <a:buClr>
                <a:schemeClr val="bg1"/>
              </a:buClr>
              <a:buSzTx/>
              <a:buFontTx/>
              <a:buNone/>
            </a:pPr>
            <a:r>
              <a:rPr lang="en-US" altLang="en-US" sz="1000" b="0" dirty="0">
                <a:solidFill>
                  <a:schemeClr val="bg1"/>
                </a:solidFill>
                <a:latin typeface="Cambria" panose="02040503050406030204" pitchFamily="18" charset="0"/>
                <a:ea typeface="Cambria" panose="02040503050406030204" pitchFamily="18" charset="0"/>
              </a:rPr>
              <a:t>Jeff </a:t>
            </a:r>
            <a:r>
              <a:rPr lang="en-US" altLang="en-US" sz="1000" b="0" dirty="0" err="1">
                <a:solidFill>
                  <a:schemeClr val="bg1"/>
                </a:solidFill>
                <a:latin typeface="Cambria" panose="02040503050406030204" pitchFamily="18" charset="0"/>
                <a:ea typeface="Cambria" panose="02040503050406030204" pitchFamily="18" charset="0"/>
              </a:rPr>
              <a:t>Youngstrom</a:t>
            </a:r>
            <a:endParaRPr lang="en-US" altLang="en-US" sz="1000" b="0"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826165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FC6F0EE-8D49-411C-8576-BAD2BB3907B3}"/>
              </a:ext>
            </a:extLst>
          </p:cNvPr>
          <p:cNvPicPr>
            <a:picLocks noChangeAspect="1"/>
          </p:cNvPicPr>
          <p:nvPr/>
        </p:nvPicPr>
        <p:blipFill>
          <a:blip r:embed="rId3"/>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694B20C5-203C-4792-A09F-E56FAABBCF91}"/>
              </a:ext>
            </a:extLst>
          </p:cNvPr>
          <p:cNvSpPr txBox="1">
            <a:spLocks noChangeArrowheads="1"/>
          </p:cNvSpPr>
          <p:nvPr/>
        </p:nvSpPr>
        <p:spPr bwMode="auto">
          <a:xfrm>
            <a:off x="9104625" y="6493824"/>
            <a:ext cx="29686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A50021"/>
              </a:buClr>
              <a:buSzPct val="75000"/>
              <a:buFont typeface="Wingdings" panose="05000000000000000000" pitchFamily="2" charset="2"/>
              <a:defRPr sz="3200" b="1">
                <a:solidFill>
                  <a:schemeClr val="tx2"/>
                </a:solidFill>
                <a:latin typeface="Arial" panose="020B0604020202020204" pitchFamily="34" charset="0"/>
              </a:defRPr>
            </a:lvl1pPr>
            <a:lvl2pPr marL="742950" indent="-285750" eaLnBrk="0" hangingPunct="0">
              <a:spcBef>
                <a:spcPct val="20000"/>
              </a:spcBef>
              <a:buClr>
                <a:schemeClr val="tx1"/>
              </a:buClr>
              <a:buChar char="•"/>
              <a:defRPr sz="2800">
                <a:solidFill>
                  <a:schemeClr val="tx1"/>
                </a:solidFill>
                <a:latin typeface="Arial" panose="020B0604020202020204" pitchFamily="34" charset="0"/>
              </a:defRPr>
            </a:lvl2pPr>
            <a:lvl3pPr marL="1143000" indent="-228600" eaLnBrk="0" hangingPunct="0">
              <a:spcBef>
                <a:spcPct val="20000"/>
              </a:spcBef>
              <a:buClr>
                <a:schemeClr val="tx1"/>
              </a:buClr>
              <a:buChar char="•"/>
              <a:defRPr sz="2400">
                <a:solidFill>
                  <a:schemeClr val="tx1"/>
                </a:solidFill>
                <a:latin typeface="Arial" panose="020B0604020202020204" pitchFamily="34" charset="0"/>
              </a:defRPr>
            </a:lvl3pPr>
            <a:lvl4pPr marL="1600200" indent="-228600" eaLnBrk="0" hangingPunct="0">
              <a:spcBef>
                <a:spcPct val="20000"/>
              </a:spcBef>
              <a:buClr>
                <a:schemeClr val="tx1"/>
              </a:buClr>
              <a:buChar char="•"/>
              <a:defRPr sz="2400">
                <a:solidFill>
                  <a:schemeClr val="tx1"/>
                </a:solidFill>
                <a:latin typeface="Arial" panose="020B0604020202020204" pitchFamily="34" charset="0"/>
              </a:defRPr>
            </a:lvl4pPr>
            <a:lvl5pPr marL="2057400" indent="-228600" eaLnBrk="0" hangingPunct="0">
              <a:spcBef>
                <a:spcPct val="20000"/>
              </a:spcBef>
              <a:buClr>
                <a:schemeClr val="tx1"/>
              </a:buClr>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9pPr>
          </a:lstStyle>
          <a:p>
            <a:pPr algn="r" eaLnBrk="1" hangingPunct="1">
              <a:spcBef>
                <a:spcPct val="0"/>
              </a:spcBef>
              <a:buClr>
                <a:schemeClr val="bg1"/>
              </a:buClr>
              <a:buSzTx/>
              <a:buFontTx/>
              <a:buNone/>
            </a:pPr>
            <a:r>
              <a:rPr lang="en-US" altLang="en-US" sz="1000" b="0" dirty="0">
                <a:solidFill>
                  <a:schemeClr val="bg1"/>
                </a:solidFill>
                <a:latin typeface="Cambria" panose="02040503050406030204" pitchFamily="18" charset="0"/>
                <a:ea typeface="Cambria" panose="02040503050406030204" pitchFamily="18" charset="0"/>
              </a:rPr>
              <a:t>Aki </a:t>
            </a:r>
            <a:r>
              <a:rPr lang="en-US" altLang="en-US" sz="1000" b="0" dirty="0" err="1">
                <a:solidFill>
                  <a:schemeClr val="bg1"/>
                </a:solidFill>
                <a:latin typeface="Cambria" panose="02040503050406030204" pitchFamily="18" charset="0"/>
                <a:ea typeface="Cambria" panose="02040503050406030204" pitchFamily="18" charset="0"/>
              </a:rPr>
              <a:t>Mykkänen</a:t>
            </a:r>
            <a:br>
              <a:rPr lang="en-US" altLang="en-US" sz="1000" b="0" dirty="0">
                <a:solidFill>
                  <a:schemeClr val="bg1"/>
                </a:solidFill>
                <a:latin typeface="Cambria" panose="02040503050406030204" pitchFamily="18" charset="0"/>
                <a:ea typeface="Cambria" panose="02040503050406030204" pitchFamily="18" charset="0"/>
              </a:rPr>
            </a:br>
            <a:endParaRPr lang="en-US" altLang="en-US" sz="1000" b="0"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070404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E8B329-7E86-43F1-BF5F-0CE7F573D0C5}"/>
              </a:ext>
            </a:extLst>
          </p:cNvPr>
          <p:cNvSpPr/>
          <p:nvPr/>
        </p:nvSpPr>
        <p:spPr>
          <a:xfrm>
            <a:off x="0" y="0"/>
            <a:ext cx="12192000" cy="685800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21FE910-56DB-4D24-BA1A-D8699D70278F}"/>
              </a:ext>
            </a:extLst>
          </p:cNvPr>
          <p:cNvPicPr>
            <a:picLocks noChangeAspect="1"/>
          </p:cNvPicPr>
          <p:nvPr/>
        </p:nvPicPr>
        <p:blipFill>
          <a:blip r:embed="rId2"/>
          <a:stretch>
            <a:fillRect/>
          </a:stretch>
        </p:blipFill>
        <p:spPr>
          <a:xfrm>
            <a:off x="3620932" y="0"/>
            <a:ext cx="4950135" cy="6858000"/>
          </a:xfrm>
          <a:prstGeom prst="rect">
            <a:avLst/>
          </a:prstGeom>
        </p:spPr>
      </p:pic>
      <p:sp>
        <p:nvSpPr>
          <p:cNvPr id="5" name="TextBox 4">
            <a:extLst>
              <a:ext uri="{FF2B5EF4-FFF2-40B4-BE49-F238E27FC236}">
                <a16:creationId xmlns:a16="http://schemas.microsoft.com/office/drawing/2014/main" id="{7AD6C118-FEDA-417C-ADE4-0D92CD0B7CB0}"/>
              </a:ext>
            </a:extLst>
          </p:cNvPr>
          <p:cNvSpPr txBox="1">
            <a:spLocks noChangeArrowheads="1"/>
          </p:cNvSpPr>
          <p:nvPr/>
        </p:nvSpPr>
        <p:spPr bwMode="auto">
          <a:xfrm>
            <a:off x="9104625" y="6493824"/>
            <a:ext cx="296862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A50021"/>
              </a:buClr>
              <a:buSzPct val="75000"/>
              <a:buFont typeface="Wingdings" panose="05000000000000000000" pitchFamily="2" charset="2"/>
              <a:defRPr sz="3200" b="1">
                <a:solidFill>
                  <a:schemeClr val="tx2"/>
                </a:solidFill>
                <a:latin typeface="Arial" panose="020B0604020202020204" pitchFamily="34" charset="0"/>
              </a:defRPr>
            </a:lvl1pPr>
            <a:lvl2pPr marL="742950" indent="-285750" eaLnBrk="0" hangingPunct="0">
              <a:spcBef>
                <a:spcPct val="20000"/>
              </a:spcBef>
              <a:buClr>
                <a:schemeClr val="tx1"/>
              </a:buClr>
              <a:buChar char="•"/>
              <a:defRPr sz="2800">
                <a:solidFill>
                  <a:schemeClr val="tx1"/>
                </a:solidFill>
                <a:latin typeface="Arial" panose="020B0604020202020204" pitchFamily="34" charset="0"/>
              </a:defRPr>
            </a:lvl2pPr>
            <a:lvl3pPr marL="1143000" indent="-228600" eaLnBrk="0" hangingPunct="0">
              <a:spcBef>
                <a:spcPct val="20000"/>
              </a:spcBef>
              <a:buClr>
                <a:schemeClr val="tx1"/>
              </a:buClr>
              <a:buChar char="•"/>
              <a:defRPr sz="2400">
                <a:solidFill>
                  <a:schemeClr val="tx1"/>
                </a:solidFill>
                <a:latin typeface="Arial" panose="020B0604020202020204" pitchFamily="34" charset="0"/>
              </a:defRPr>
            </a:lvl3pPr>
            <a:lvl4pPr marL="1600200" indent="-228600" eaLnBrk="0" hangingPunct="0">
              <a:spcBef>
                <a:spcPct val="20000"/>
              </a:spcBef>
              <a:buClr>
                <a:schemeClr val="tx1"/>
              </a:buClr>
              <a:buChar char="•"/>
              <a:defRPr sz="2400">
                <a:solidFill>
                  <a:schemeClr val="tx1"/>
                </a:solidFill>
                <a:latin typeface="Arial" panose="020B0604020202020204" pitchFamily="34" charset="0"/>
              </a:defRPr>
            </a:lvl4pPr>
            <a:lvl5pPr marL="2057400" indent="-228600" eaLnBrk="0" hangingPunct="0">
              <a:spcBef>
                <a:spcPct val="20000"/>
              </a:spcBef>
              <a:buClr>
                <a:schemeClr val="tx1"/>
              </a:buClr>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9pPr>
          </a:lstStyle>
          <a:p>
            <a:pPr algn="r" eaLnBrk="1" hangingPunct="1">
              <a:spcBef>
                <a:spcPct val="0"/>
              </a:spcBef>
              <a:buClr>
                <a:schemeClr val="bg1"/>
              </a:buClr>
              <a:buSzTx/>
              <a:buFontTx/>
              <a:buNone/>
            </a:pPr>
            <a:r>
              <a:rPr lang="en-US" altLang="en-US" sz="1000" b="0" dirty="0">
                <a:solidFill>
                  <a:schemeClr val="bg1"/>
                </a:solidFill>
                <a:latin typeface="Cambria" panose="02040503050406030204" pitchFamily="18" charset="0"/>
                <a:ea typeface="Cambria" panose="02040503050406030204" pitchFamily="18" charset="0"/>
              </a:rPr>
              <a:t>Internet Archive Book Image</a:t>
            </a:r>
          </a:p>
        </p:txBody>
      </p:sp>
    </p:spTree>
    <p:extLst>
      <p:ext uri="{BB962C8B-B14F-4D97-AF65-F5344CB8AC3E}">
        <p14:creationId xmlns:p14="http://schemas.microsoft.com/office/powerpoint/2010/main" val="38241481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4CEACE-37D5-479B-859C-218712FEC93D}"/>
              </a:ext>
            </a:extLst>
          </p:cNvPr>
          <p:cNvSpPr/>
          <p:nvPr/>
        </p:nvSpPr>
        <p:spPr>
          <a:xfrm>
            <a:off x="0" y="0"/>
            <a:ext cx="12192000" cy="685800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0047EA7-DF0C-4C74-AD96-AFE1AA6B7E41}"/>
              </a:ext>
            </a:extLst>
          </p:cNvPr>
          <p:cNvPicPr>
            <a:picLocks noChangeAspect="1"/>
          </p:cNvPicPr>
          <p:nvPr/>
        </p:nvPicPr>
        <p:blipFill>
          <a:blip r:embed="rId3"/>
          <a:stretch>
            <a:fillRect/>
          </a:stretch>
        </p:blipFill>
        <p:spPr>
          <a:xfrm>
            <a:off x="3524250" y="0"/>
            <a:ext cx="5143500" cy="6858000"/>
          </a:xfrm>
          <a:prstGeom prst="rect">
            <a:avLst/>
          </a:prstGeom>
        </p:spPr>
      </p:pic>
      <p:sp>
        <p:nvSpPr>
          <p:cNvPr id="5" name="TextBox 4">
            <a:extLst>
              <a:ext uri="{FF2B5EF4-FFF2-40B4-BE49-F238E27FC236}">
                <a16:creationId xmlns:a16="http://schemas.microsoft.com/office/drawing/2014/main" id="{2458FA20-1AEC-4094-926E-61DC5F7133B2}"/>
              </a:ext>
            </a:extLst>
          </p:cNvPr>
          <p:cNvSpPr txBox="1">
            <a:spLocks noChangeArrowheads="1"/>
          </p:cNvSpPr>
          <p:nvPr/>
        </p:nvSpPr>
        <p:spPr bwMode="auto">
          <a:xfrm>
            <a:off x="9104625" y="6493824"/>
            <a:ext cx="296862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A50021"/>
              </a:buClr>
              <a:buSzPct val="75000"/>
              <a:buFont typeface="Wingdings" panose="05000000000000000000" pitchFamily="2" charset="2"/>
              <a:defRPr sz="3200" b="1">
                <a:solidFill>
                  <a:schemeClr val="tx2"/>
                </a:solidFill>
                <a:latin typeface="Arial" panose="020B0604020202020204" pitchFamily="34" charset="0"/>
              </a:defRPr>
            </a:lvl1pPr>
            <a:lvl2pPr marL="742950" indent="-285750" eaLnBrk="0" hangingPunct="0">
              <a:spcBef>
                <a:spcPct val="20000"/>
              </a:spcBef>
              <a:buClr>
                <a:schemeClr val="tx1"/>
              </a:buClr>
              <a:buChar char="•"/>
              <a:defRPr sz="2800">
                <a:solidFill>
                  <a:schemeClr val="tx1"/>
                </a:solidFill>
                <a:latin typeface="Arial" panose="020B0604020202020204" pitchFamily="34" charset="0"/>
              </a:defRPr>
            </a:lvl2pPr>
            <a:lvl3pPr marL="1143000" indent="-228600" eaLnBrk="0" hangingPunct="0">
              <a:spcBef>
                <a:spcPct val="20000"/>
              </a:spcBef>
              <a:buClr>
                <a:schemeClr val="tx1"/>
              </a:buClr>
              <a:buChar char="•"/>
              <a:defRPr sz="2400">
                <a:solidFill>
                  <a:schemeClr val="tx1"/>
                </a:solidFill>
                <a:latin typeface="Arial" panose="020B0604020202020204" pitchFamily="34" charset="0"/>
              </a:defRPr>
            </a:lvl3pPr>
            <a:lvl4pPr marL="1600200" indent="-228600" eaLnBrk="0" hangingPunct="0">
              <a:spcBef>
                <a:spcPct val="20000"/>
              </a:spcBef>
              <a:buClr>
                <a:schemeClr val="tx1"/>
              </a:buClr>
              <a:buChar char="•"/>
              <a:defRPr sz="2400">
                <a:solidFill>
                  <a:schemeClr val="tx1"/>
                </a:solidFill>
                <a:latin typeface="Arial" panose="020B0604020202020204" pitchFamily="34" charset="0"/>
              </a:defRPr>
            </a:lvl4pPr>
            <a:lvl5pPr marL="2057400" indent="-228600" eaLnBrk="0" hangingPunct="0">
              <a:spcBef>
                <a:spcPct val="20000"/>
              </a:spcBef>
              <a:buClr>
                <a:schemeClr val="tx1"/>
              </a:buClr>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9pPr>
          </a:lstStyle>
          <a:p>
            <a:pPr algn="r" eaLnBrk="1" hangingPunct="1">
              <a:spcBef>
                <a:spcPct val="0"/>
              </a:spcBef>
              <a:buClr>
                <a:schemeClr val="bg1"/>
              </a:buClr>
              <a:buSzTx/>
              <a:buFontTx/>
              <a:buNone/>
            </a:pPr>
            <a:r>
              <a:rPr lang="en-US" altLang="en-US" sz="1000" b="0" dirty="0" err="1">
                <a:solidFill>
                  <a:schemeClr val="bg1"/>
                </a:solidFill>
                <a:latin typeface="Cambria" panose="02040503050406030204" pitchFamily="18" charset="0"/>
                <a:ea typeface="Cambria" panose="02040503050406030204" pitchFamily="18" charset="0"/>
              </a:rPr>
              <a:t>AgentAkit</a:t>
            </a:r>
            <a:endParaRPr lang="en-US" altLang="en-US" sz="1000" b="0"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040218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59B9BC-D7CA-4ACC-821C-2F80306B8867}"/>
              </a:ext>
            </a:extLst>
          </p:cNvPr>
          <p:cNvPicPr>
            <a:picLocks noChangeAspect="1"/>
          </p:cNvPicPr>
          <p:nvPr/>
        </p:nvPicPr>
        <p:blipFill>
          <a:blip r:embed="rId3"/>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2D11AECE-42D6-4C07-A5C6-C0E6CF3B2983}"/>
              </a:ext>
            </a:extLst>
          </p:cNvPr>
          <p:cNvSpPr txBox="1">
            <a:spLocks noChangeArrowheads="1"/>
          </p:cNvSpPr>
          <p:nvPr/>
        </p:nvSpPr>
        <p:spPr bwMode="auto">
          <a:xfrm>
            <a:off x="9104625" y="6493824"/>
            <a:ext cx="296862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A50021"/>
              </a:buClr>
              <a:buSzPct val="75000"/>
              <a:buFont typeface="Wingdings" panose="05000000000000000000" pitchFamily="2" charset="2"/>
              <a:defRPr sz="3200" b="1">
                <a:solidFill>
                  <a:schemeClr val="tx2"/>
                </a:solidFill>
                <a:latin typeface="Arial" panose="020B0604020202020204" pitchFamily="34" charset="0"/>
              </a:defRPr>
            </a:lvl1pPr>
            <a:lvl2pPr marL="742950" indent="-285750" eaLnBrk="0" hangingPunct="0">
              <a:spcBef>
                <a:spcPct val="20000"/>
              </a:spcBef>
              <a:buClr>
                <a:schemeClr val="tx1"/>
              </a:buClr>
              <a:buChar char="•"/>
              <a:defRPr sz="2800">
                <a:solidFill>
                  <a:schemeClr val="tx1"/>
                </a:solidFill>
                <a:latin typeface="Arial" panose="020B0604020202020204" pitchFamily="34" charset="0"/>
              </a:defRPr>
            </a:lvl2pPr>
            <a:lvl3pPr marL="1143000" indent="-228600" eaLnBrk="0" hangingPunct="0">
              <a:spcBef>
                <a:spcPct val="20000"/>
              </a:spcBef>
              <a:buClr>
                <a:schemeClr val="tx1"/>
              </a:buClr>
              <a:buChar char="•"/>
              <a:defRPr sz="2400">
                <a:solidFill>
                  <a:schemeClr val="tx1"/>
                </a:solidFill>
                <a:latin typeface="Arial" panose="020B0604020202020204" pitchFamily="34" charset="0"/>
              </a:defRPr>
            </a:lvl3pPr>
            <a:lvl4pPr marL="1600200" indent="-228600" eaLnBrk="0" hangingPunct="0">
              <a:spcBef>
                <a:spcPct val="20000"/>
              </a:spcBef>
              <a:buClr>
                <a:schemeClr val="tx1"/>
              </a:buClr>
              <a:buChar char="•"/>
              <a:defRPr sz="2400">
                <a:solidFill>
                  <a:schemeClr val="tx1"/>
                </a:solidFill>
                <a:latin typeface="Arial" panose="020B0604020202020204" pitchFamily="34" charset="0"/>
              </a:defRPr>
            </a:lvl4pPr>
            <a:lvl5pPr marL="2057400" indent="-228600" eaLnBrk="0" hangingPunct="0">
              <a:spcBef>
                <a:spcPct val="20000"/>
              </a:spcBef>
              <a:buClr>
                <a:schemeClr val="tx1"/>
              </a:buClr>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9pPr>
          </a:lstStyle>
          <a:p>
            <a:pPr algn="r" eaLnBrk="1" hangingPunct="1">
              <a:spcBef>
                <a:spcPct val="0"/>
              </a:spcBef>
              <a:buClr>
                <a:schemeClr val="bg1"/>
              </a:buClr>
              <a:buSzTx/>
              <a:buFontTx/>
              <a:buNone/>
            </a:pPr>
            <a:r>
              <a:rPr lang="en-US" altLang="en-US" sz="1000" b="0" dirty="0">
                <a:solidFill>
                  <a:schemeClr val="bg1"/>
                </a:solidFill>
                <a:latin typeface="Cambria" panose="02040503050406030204" pitchFamily="18" charset="0"/>
                <a:ea typeface="Cambria" panose="02040503050406030204" pitchFamily="18" charset="0"/>
              </a:rPr>
              <a:t>Tim</a:t>
            </a:r>
          </a:p>
        </p:txBody>
      </p:sp>
    </p:spTree>
    <p:extLst>
      <p:ext uri="{BB962C8B-B14F-4D97-AF65-F5344CB8AC3E}">
        <p14:creationId xmlns:p14="http://schemas.microsoft.com/office/powerpoint/2010/main" val="13439998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FE1414-0E6A-47B4-8EA1-C67F17F9B951}"/>
              </a:ext>
            </a:extLst>
          </p:cNvPr>
          <p:cNvPicPr>
            <a:picLocks noChangeAspect="1"/>
          </p:cNvPicPr>
          <p:nvPr/>
        </p:nvPicPr>
        <p:blipFill>
          <a:blip r:embed="rId3"/>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B747765A-C04F-42F9-BE16-79D25BC9BA40}"/>
              </a:ext>
            </a:extLst>
          </p:cNvPr>
          <p:cNvSpPr txBox="1">
            <a:spLocks noChangeArrowheads="1"/>
          </p:cNvSpPr>
          <p:nvPr/>
        </p:nvSpPr>
        <p:spPr bwMode="auto">
          <a:xfrm>
            <a:off x="9104625" y="6493824"/>
            <a:ext cx="296862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A50021"/>
              </a:buClr>
              <a:buSzPct val="75000"/>
              <a:buFont typeface="Wingdings" panose="05000000000000000000" pitchFamily="2" charset="2"/>
              <a:defRPr sz="3200" b="1">
                <a:solidFill>
                  <a:schemeClr val="tx2"/>
                </a:solidFill>
                <a:latin typeface="Arial" panose="020B0604020202020204" pitchFamily="34" charset="0"/>
              </a:defRPr>
            </a:lvl1pPr>
            <a:lvl2pPr marL="742950" indent="-285750" eaLnBrk="0" hangingPunct="0">
              <a:spcBef>
                <a:spcPct val="20000"/>
              </a:spcBef>
              <a:buClr>
                <a:schemeClr val="tx1"/>
              </a:buClr>
              <a:buChar char="•"/>
              <a:defRPr sz="2800">
                <a:solidFill>
                  <a:schemeClr val="tx1"/>
                </a:solidFill>
                <a:latin typeface="Arial" panose="020B0604020202020204" pitchFamily="34" charset="0"/>
              </a:defRPr>
            </a:lvl2pPr>
            <a:lvl3pPr marL="1143000" indent="-228600" eaLnBrk="0" hangingPunct="0">
              <a:spcBef>
                <a:spcPct val="20000"/>
              </a:spcBef>
              <a:buClr>
                <a:schemeClr val="tx1"/>
              </a:buClr>
              <a:buChar char="•"/>
              <a:defRPr sz="2400">
                <a:solidFill>
                  <a:schemeClr val="tx1"/>
                </a:solidFill>
                <a:latin typeface="Arial" panose="020B0604020202020204" pitchFamily="34" charset="0"/>
              </a:defRPr>
            </a:lvl3pPr>
            <a:lvl4pPr marL="1600200" indent="-228600" eaLnBrk="0" hangingPunct="0">
              <a:spcBef>
                <a:spcPct val="20000"/>
              </a:spcBef>
              <a:buClr>
                <a:schemeClr val="tx1"/>
              </a:buClr>
              <a:buChar char="•"/>
              <a:defRPr sz="2400">
                <a:solidFill>
                  <a:schemeClr val="tx1"/>
                </a:solidFill>
                <a:latin typeface="Arial" panose="020B0604020202020204" pitchFamily="34" charset="0"/>
              </a:defRPr>
            </a:lvl4pPr>
            <a:lvl5pPr marL="2057400" indent="-228600" eaLnBrk="0" hangingPunct="0">
              <a:spcBef>
                <a:spcPct val="20000"/>
              </a:spcBef>
              <a:buClr>
                <a:schemeClr val="tx1"/>
              </a:buClr>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9pPr>
          </a:lstStyle>
          <a:p>
            <a:pPr algn="r" eaLnBrk="1" hangingPunct="1">
              <a:spcBef>
                <a:spcPct val="0"/>
              </a:spcBef>
              <a:buClr>
                <a:schemeClr val="bg1"/>
              </a:buClr>
              <a:buSzTx/>
              <a:buFontTx/>
              <a:buNone/>
            </a:pPr>
            <a:r>
              <a:rPr lang="en-US" altLang="en-US" sz="1000" b="0" dirty="0" err="1">
                <a:solidFill>
                  <a:schemeClr val="bg1"/>
                </a:solidFill>
                <a:latin typeface="Cambria" panose="02040503050406030204" pitchFamily="18" charset="0"/>
                <a:ea typeface="Cambria" panose="02040503050406030204" pitchFamily="18" charset="0"/>
              </a:rPr>
              <a:t>delayedneutron</a:t>
            </a:r>
            <a:endParaRPr lang="en-US" altLang="en-US" sz="1000" b="0"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478196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08B1F7-BCCC-4197-BE0D-67B54F23C968}"/>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13CE7599-A865-46F8-9645-CE86C041B8AB}"/>
              </a:ext>
            </a:extLst>
          </p:cNvPr>
          <p:cNvSpPr txBox="1">
            <a:spLocks noChangeArrowheads="1"/>
          </p:cNvSpPr>
          <p:nvPr/>
        </p:nvSpPr>
        <p:spPr bwMode="auto">
          <a:xfrm>
            <a:off x="9104625" y="6493824"/>
            <a:ext cx="296862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A50021"/>
              </a:buClr>
              <a:buSzPct val="75000"/>
              <a:buFont typeface="Wingdings" panose="05000000000000000000" pitchFamily="2" charset="2"/>
              <a:defRPr sz="3200" b="1">
                <a:solidFill>
                  <a:schemeClr val="tx2"/>
                </a:solidFill>
                <a:latin typeface="Arial" panose="020B0604020202020204" pitchFamily="34" charset="0"/>
              </a:defRPr>
            </a:lvl1pPr>
            <a:lvl2pPr marL="742950" indent="-285750" eaLnBrk="0" hangingPunct="0">
              <a:spcBef>
                <a:spcPct val="20000"/>
              </a:spcBef>
              <a:buClr>
                <a:schemeClr val="tx1"/>
              </a:buClr>
              <a:buChar char="•"/>
              <a:defRPr sz="2800">
                <a:solidFill>
                  <a:schemeClr val="tx1"/>
                </a:solidFill>
                <a:latin typeface="Arial" panose="020B0604020202020204" pitchFamily="34" charset="0"/>
              </a:defRPr>
            </a:lvl2pPr>
            <a:lvl3pPr marL="1143000" indent="-228600" eaLnBrk="0" hangingPunct="0">
              <a:spcBef>
                <a:spcPct val="20000"/>
              </a:spcBef>
              <a:buClr>
                <a:schemeClr val="tx1"/>
              </a:buClr>
              <a:buChar char="•"/>
              <a:defRPr sz="2400">
                <a:solidFill>
                  <a:schemeClr val="tx1"/>
                </a:solidFill>
                <a:latin typeface="Arial" panose="020B0604020202020204" pitchFamily="34" charset="0"/>
              </a:defRPr>
            </a:lvl3pPr>
            <a:lvl4pPr marL="1600200" indent="-228600" eaLnBrk="0" hangingPunct="0">
              <a:spcBef>
                <a:spcPct val="20000"/>
              </a:spcBef>
              <a:buClr>
                <a:schemeClr val="tx1"/>
              </a:buClr>
              <a:buChar char="•"/>
              <a:defRPr sz="2400">
                <a:solidFill>
                  <a:schemeClr val="tx1"/>
                </a:solidFill>
                <a:latin typeface="Arial" panose="020B0604020202020204" pitchFamily="34" charset="0"/>
              </a:defRPr>
            </a:lvl4pPr>
            <a:lvl5pPr marL="2057400" indent="-228600" eaLnBrk="0" hangingPunct="0">
              <a:spcBef>
                <a:spcPct val="20000"/>
              </a:spcBef>
              <a:buClr>
                <a:schemeClr val="tx1"/>
              </a:buClr>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9pPr>
          </a:lstStyle>
          <a:p>
            <a:pPr algn="r" eaLnBrk="1" hangingPunct="1">
              <a:spcBef>
                <a:spcPct val="0"/>
              </a:spcBef>
              <a:buClr>
                <a:schemeClr val="bg1"/>
              </a:buClr>
              <a:buSzTx/>
              <a:buFontTx/>
              <a:buNone/>
            </a:pPr>
            <a:r>
              <a:rPr lang="en-US" altLang="en-US" sz="1000" b="0" dirty="0" err="1">
                <a:solidFill>
                  <a:schemeClr val="bg1"/>
                </a:solidFill>
                <a:latin typeface="Cambria" panose="02040503050406030204" pitchFamily="18" charset="0"/>
                <a:ea typeface="Cambria" panose="02040503050406030204" pitchFamily="18" charset="0"/>
              </a:rPr>
              <a:t>Chiot’s</a:t>
            </a:r>
            <a:r>
              <a:rPr lang="en-US" altLang="en-US" sz="1000" b="0" dirty="0">
                <a:solidFill>
                  <a:schemeClr val="bg1"/>
                </a:solidFill>
                <a:latin typeface="Cambria" panose="02040503050406030204" pitchFamily="18" charset="0"/>
                <a:ea typeface="Cambria" panose="02040503050406030204" pitchFamily="18" charset="0"/>
              </a:rPr>
              <a:t> Run</a:t>
            </a:r>
          </a:p>
        </p:txBody>
      </p:sp>
      <p:sp>
        <p:nvSpPr>
          <p:cNvPr id="6" name="TextBox 5">
            <a:extLst>
              <a:ext uri="{FF2B5EF4-FFF2-40B4-BE49-F238E27FC236}">
                <a16:creationId xmlns:a16="http://schemas.microsoft.com/office/drawing/2014/main" id="{28D69E85-D6BB-48AD-8CA0-38E388A5FEAD}"/>
              </a:ext>
            </a:extLst>
          </p:cNvPr>
          <p:cNvSpPr txBox="1"/>
          <p:nvPr/>
        </p:nvSpPr>
        <p:spPr>
          <a:xfrm>
            <a:off x="845128" y="643235"/>
            <a:ext cx="2395207" cy="923330"/>
          </a:xfrm>
          <a:prstGeom prst="rect">
            <a:avLst/>
          </a:prstGeom>
          <a:noFill/>
        </p:spPr>
        <p:txBody>
          <a:bodyPr wrap="none" rtlCol="0">
            <a:spAutoFit/>
          </a:bodyPr>
          <a:lstStyle/>
          <a:p>
            <a:r>
              <a:rPr lang="en-US" sz="5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Clover</a:t>
            </a:r>
          </a:p>
        </p:txBody>
      </p:sp>
    </p:spTree>
    <p:extLst>
      <p:ext uri="{BB962C8B-B14F-4D97-AF65-F5344CB8AC3E}">
        <p14:creationId xmlns:p14="http://schemas.microsoft.com/office/powerpoint/2010/main" val="1011075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6922F1-19E4-4459-8ECB-3AB4C06FE773}"/>
              </a:ext>
            </a:extLst>
          </p:cNvPr>
          <p:cNvPicPr>
            <a:picLocks noChangeAspect="1"/>
          </p:cNvPicPr>
          <p:nvPr/>
        </p:nvPicPr>
        <p:blipFill>
          <a:blip r:embed="rId3"/>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2A508A67-9CD8-4946-AB60-F83CAE443321}"/>
              </a:ext>
            </a:extLst>
          </p:cNvPr>
          <p:cNvSpPr txBox="1">
            <a:spLocks noChangeArrowheads="1"/>
          </p:cNvSpPr>
          <p:nvPr/>
        </p:nvSpPr>
        <p:spPr bwMode="auto">
          <a:xfrm>
            <a:off x="9104625" y="6493824"/>
            <a:ext cx="296862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A50021"/>
              </a:buClr>
              <a:buSzPct val="75000"/>
              <a:buFont typeface="Wingdings" panose="05000000000000000000" pitchFamily="2" charset="2"/>
              <a:defRPr sz="3200" b="1">
                <a:solidFill>
                  <a:schemeClr val="tx2"/>
                </a:solidFill>
                <a:latin typeface="Arial" panose="020B0604020202020204" pitchFamily="34" charset="0"/>
              </a:defRPr>
            </a:lvl1pPr>
            <a:lvl2pPr marL="742950" indent="-285750" eaLnBrk="0" hangingPunct="0">
              <a:spcBef>
                <a:spcPct val="20000"/>
              </a:spcBef>
              <a:buClr>
                <a:schemeClr val="tx1"/>
              </a:buClr>
              <a:buChar char="•"/>
              <a:defRPr sz="2800">
                <a:solidFill>
                  <a:schemeClr val="tx1"/>
                </a:solidFill>
                <a:latin typeface="Arial" panose="020B0604020202020204" pitchFamily="34" charset="0"/>
              </a:defRPr>
            </a:lvl2pPr>
            <a:lvl3pPr marL="1143000" indent="-228600" eaLnBrk="0" hangingPunct="0">
              <a:spcBef>
                <a:spcPct val="20000"/>
              </a:spcBef>
              <a:buClr>
                <a:schemeClr val="tx1"/>
              </a:buClr>
              <a:buChar char="•"/>
              <a:defRPr sz="2400">
                <a:solidFill>
                  <a:schemeClr val="tx1"/>
                </a:solidFill>
                <a:latin typeface="Arial" panose="020B0604020202020204" pitchFamily="34" charset="0"/>
              </a:defRPr>
            </a:lvl3pPr>
            <a:lvl4pPr marL="1600200" indent="-228600" eaLnBrk="0" hangingPunct="0">
              <a:spcBef>
                <a:spcPct val="20000"/>
              </a:spcBef>
              <a:buClr>
                <a:schemeClr val="tx1"/>
              </a:buClr>
              <a:buChar char="•"/>
              <a:defRPr sz="2400">
                <a:solidFill>
                  <a:schemeClr val="tx1"/>
                </a:solidFill>
                <a:latin typeface="Arial" panose="020B0604020202020204" pitchFamily="34" charset="0"/>
              </a:defRPr>
            </a:lvl4pPr>
            <a:lvl5pPr marL="2057400" indent="-228600" eaLnBrk="0" hangingPunct="0">
              <a:spcBef>
                <a:spcPct val="20000"/>
              </a:spcBef>
              <a:buClr>
                <a:schemeClr val="tx1"/>
              </a:buClr>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9pPr>
          </a:lstStyle>
          <a:p>
            <a:pPr algn="r" eaLnBrk="1" hangingPunct="1">
              <a:spcBef>
                <a:spcPct val="0"/>
              </a:spcBef>
              <a:buClr>
                <a:schemeClr val="bg1"/>
              </a:buClr>
              <a:buSzTx/>
              <a:buFontTx/>
              <a:buNone/>
            </a:pPr>
            <a:r>
              <a:rPr lang="en-US" altLang="en-US" sz="1000" b="0" dirty="0">
                <a:solidFill>
                  <a:schemeClr val="bg1"/>
                </a:solidFill>
                <a:latin typeface="Cambria" panose="02040503050406030204" pitchFamily="18" charset="0"/>
                <a:ea typeface="Cambria" panose="02040503050406030204" pitchFamily="18" charset="0"/>
              </a:rPr>
              <a:t>Todd Petit</a:t>
            </a:r>
          </a:p>
        </p:txBody>
      </p:sp>
    </p:spTree>
    <p:extLst>
      <p:ext uri="{BB962C8B-B14F-4D97-AF65-F5344CB8AC3E}">
        <p14:creationId xmlns:p14="http://schemas.microsoft.com/office/powerpoint/2010/main" val="18746277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DB1F05-D30E-441C-9924-3988455EA2B5}"/>
              </a:ext>
            </a:extLst>
          </p:cNvPr>
          <p:cNvPicPr>
            <a:picLocks noChangeAspect="1"/>
          </p:cNvPicPr>
          <p:nvPr/>
        </p:nvPicPr>
        <p:blipFill>
          <a:blip r:embed="rId3"/>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1EEA5F90-243E-4A16-B548-DBCB72A23332}"/>
              </a:ext>
            </a:extLst>
          </p:cNvPr>
          <p:cNvSpPr txBox="1">
            <a:spLocks noChangeArrowheads="1"/>
          </p:cNvSpPr>
          <p:nvPr/>
        </p:nvSpPr>
        <p:spPr bwMode="auto">
          <a:xfrm>
            <a:off x="9104625" y="6493824"/>
            <a:ext cx="296862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A50021"/>
              </a:buClr>
              <a:buSzPct val="75000"/>
              <a:buFont typeface="Wingdings" panose="05000000000000000000" pitchFamily="2" charset="2"/>
              <a:defRPr sz="3200" b="1">
                <a:solidFill>
                  <a:schemeClr val="tx2"/>
                </a:solidFill>
                <a:latin typeface="Arial" panose="020B0604020202020204" pitchFamily="34" charset="0"/>
              </a:defRPr>
            </a:lvl1pPr>
            <a:lvl2pPr marL="742950" indent="-285750" eaLnBrk="0" hangingPunct="0">
              <a:spcBef>
                <a:spcPct val="20000"/>
              </a:spcBef>
              <a:buClr>
                <a:schemeClr val="tx1"/>
              </a:buClr>
              <a:buChar char="•"/>
              <a:defRPr sz="2800">
                <a:solidFill>
                  <a:schemeClr val="tx1"/>
                </a:solidFill>
                <a:latin typeface="Arial" panose="020B0604020202020204" pitchFamily="34" charset="0"/>
              </a:defRPr>
            </a:lvl2pPr>
            <a:lvl3pPr marL="1143000" indent="-228600" eaLnBrk="0" hangingPunct="0">
              <a:spcBef>
                <a:spcPct val="20000"/>
              </a:spcBef>
              <a:buClr>
                <a:schemeClr val="tx1"/>
              </a:buClr>
              <a:buChar char="•"/>
              <a:defRPr sz="2400">
                <a:solidFill>
                  <a:schemeClr val="tx1"/>
                </a:solidFill>
                <a:latin typeface="Arial" panose="020B0604020202020204" pitchFamily="34" charset="0"/>
              </a:defRPr>
            </a:lvl3pPr>
            <a:lvl4pPr marL="1600200" indent="-228600" eaLnBrk="0" hangingPunct="0">
              <a:spcBef>
                <a:spcPct val="20000"/>
              </a:spcBef>
              <a:buClr>
                <a:schemeClr val="tx1"/>
              </a:buClr>
              <a:buChar char="•"/>
              <a:defRPr sz="2400">
                <a:solidFill>
                  <a:schemeClr val="tx1"/>
                </a:solidFill>
                <a:latin typeface="Arial" panose="020B0604020202020204" pitchFamily="34" charset="0"/>
              </a:defRPr>
            </a:lvl4pPr>
            <a:lvl5pPr marL="2057400" indent="-228600" eaLnBrk="0" hangingPunct="0">
              <a:spcBef>
                <a:spcPct val="20000"/>
              </a:spcBef>
              <a:buClr>
                <a:schemeClr val="tx1"/>
              </a:buClr>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9pPr>
          </a:lstStyle>
          <a:p>
            <a:pPr algn="r" eaLnBrk="1" hangingPunct="1">
              <a:spcBef>
                <a:spcPct val="0"/>
              </a:spcBef>
              <a:buClr>
                <a:schemeClr val="bg1"/>
              </a:buClr>
              <a:buSzTx/>
              <a:buFontTx/>
              <a:buNone/>
            </a:pPr>
            <a:r>
              <a:rPr lang="en-US" altLang="en-US" sz="1000" b="0" dirty="0">
                <a:solidFill>
                  <a:schemeClr val="bg1"/>
                </a:solidFill>
                <a:latin typeface="Cambria" panose="02040503050406030204" pitchFamily="18" charset="0"/>
                <a:ea typeface="Cambria" panose="02040503050406030204" pitchFamily="18" charset="0"/>
              </a:rPr>
              <a:t>Arturo </a:t>
            </a:r>
            <a:r>
              <a:rPr lang="en-US" altLang="en-US" sz="1000" b="0" dirty="0" err="1">
                <a:solidFill>
                  <a:schemeClr val="bg1"/>
                </a:solidFill>
                <a:latin typeface="Cambria" panose="02040503050406030204" pitchFamily="18" charset="0"/>
                <a:ea typeface="Cambria" panose="02040503050406030204" pitchFamily="18" charset="0"/>
              </a:rPr>
              <a:t>Satillo</a:t>
            </a:r>
            <a:endParaRPr lang="en-US" altLang="en-US" sz="1000" b="0"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957505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78F6A6-D3DE-491B-95B5-AD53BE332D9A}"/>
              </a:ext>
            </a:extLst>
          </p:cNvPr>
          <p:cNvPicPr>
            <a:picLocks noChangeAspect="1"/>
          </p:cNvPicPr>
          <p:nvPr/>
        </p:nvPicPr>
        <p:blipFill>
          <a:blip r:embed="rId3"/>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51DF33CA-7A51-47FE-99D6-3018F634103C}"/>
              </a:ext>
            </a:extLst>
          </p:cNvPr>
          <p:cNvSpPr txBox="1">
            <a:spLocks noChangeArrowheads="1"/>
          </p:cNvSpPr>
          <p:nvPr/>
        </p:nvSpPr>
        <p:spPr bwMode="auto">
          <a:xfrm>
            <a:off x="9104625" y="6493824"/>
            <a:ext cx="296862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A50021"/>
              </a:buClr>
              <a:buSzPct val="75000"/>
              <a:buFont typeface="Wingdings" panose="05000000000000000000" pitchFamily="2" charset="2"/>
              <a:defRPr sz="3200" b="1">
                <a:solidFill>
                  <a:schemeClr val="tx2"/>
                </a:solidFill>
                <a:latin typeface="Arial" panose="020B0604020202020204" pitchFamily="34" charset="0"/>
              </a:defRPr>
            </a:lvl1pPr>
            <a:lvl2pPr marL="742950" indent="-285750" eaLnBrk="0" hangingPunct="0">
              <a:spcBef>
                <a:spcPct val="20000"/>
              </a:spcBef>
              <a:buClr>
                <a:schemeClr val="tx1"/>
              </a:buClr>
              <a:buChar char="•"/>
              <a:defRPr sz="2800">
                <a:solidFill>
                  <a:schemeClr val="tx1"/>
                </a:solidFill>
                <a:latin typeface="Arial" panose="020B0604020202020204" pitchFamily="34" charset="0"/>
              </a:defRPr>
            </a:lvl2pPr>
            <a:lvl3pPr marL="1143000" indent="-228600" eaLnBrk="0" hangingPunct="0">
              <a:spcBef>
                <a:spcPct val="20000"/>
              </a:spcBef>
              <a:buClr>
                <a:schemeClr val="tx1"/>
              </a:buClr>
              <a:buChar char="•"/>
              <a:defRPr sz="2400">
                <a:solidFill>
                  <a:schemeClr val="tx1"/>
                </a:solidFill>
                <a:latin typeface="Arial" panose="020B0604020202020204" pitchFamily="34" charset="0"/>
              </a:defRPr>
            </a:lvl3pPr>
            <a:lvl4pPr marL="1600200" indent="-228600" eaLnBrk="0" hangingPunct="0">
              <a:spcBef>
                <a:spcPct val="20000"/>
              </a:spcBef>
              <a:buClr>
                <a:schemeClr val="tx1"/>
              </a:buClr>
              <a:buChar char="•"/>
              <a:defRPr sz="2400">
                <a:solidFill>
                  <a:schemeClr val="tx1"/>
                </a:solidFill>
                <a:latin typeface="Arial" panose="020B0604020202020204" pitchFamily="34" charset="0"/>
              </a:defRPr>
            </a:lvl4pPr>
            <a:lvl5pPr marL="2057400" indent="-228600" eaLnBrk="0" hangingPunct="0">
              <a:spcBef>
                <a:spcPct val="20000"/>
              </a:spcBef>
              <a:buClr>
                <a:schemeClr val="tx1"/>
              </a:buClr>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9pPr>
          </a:lstStyle>
          <a:p>
            <a:pPr algn="r" eaLnBrk="1" hangingPunct="1">
              <a:spcBef>
                <a:spcPct val="0"/>
              </a:spcBef>
              <a:buClr>
                <a:schemeClr val="bg1"/>
              </a:buClr>
              <a:buSzTx/>
              <a:buFontTx/>
              <a:buNone/>
            </a:pPr>
            <a:r>
              <a:rPr lang="en-US" altLang="en-US" sz="1000" b="0" dirty="0">
                <a:solidFill>
                  <a:schemeClr val="bg1"/>
                </a:solidFill>
                <a:latin typeface="Cambria" panose="02040503050406030204" pitchFamily="18" charset="0"/>
                <a:ea typeface="Cambria" panose="02040503050406030204" pitchFamily="18" charset="0"/>
              </a:rPr>
              <a:t>Thomas </a:t>
            </a:r>
            <a:r>
              <a:rPr lang="en-US" altLang="en-US" sz="1000" b="0" dirty="0" err="1">
                <a:solidFill>
                  <a:schemeClr val="bg1"/>
                </a:solidFill>
                <a:latin typeface="Cambria" panose="02040503050406030204" pitchFamily="18" charset="0"/>
                <a:ea typeface="Cambria" panose="02040503050406030204" pitchFamily="18" charset="0"/>
              </a:rPr>
              <a:t>Guignard</a:t>
            </a:r>
            <a:endParaRPr lang="en-US" altLang="en-US" sz="1000" b="0"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359440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B99049-D891-46FB-B7EB-5AC53CECF8B0}"/>
              </a:ext>
            </a:extLst>
          </p:cNvPr>
          <p:cNvPicPr>
            <a:picLocks noChangeAspect="1"/>
          </p:cNvPicPr>
          <p:nvPr/>
        </p:nvPicPr>
        <p:blipFill>
          <a:blip r:embed="rId3"/>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5E9617E0-D5E5-420E-82D2-6DABBA6E8BBF}"/>
              </a:ext>
            </a:extLst>
          </p:cNvPr>
          <p:cNvSpPr txBox="1">
            <a:spLocks noChangeArrowheads="1"/>
          </p:cNvSpPr>
          <p:nvPr/>
        </p:nvSpPr>
        <p:spPr bwMode="auto">
          <a:xfrm>
            <a:off x="9104625" y="6493824"/>
            <a:ext cx="296862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A50021"/>
              </a:buClr>
              <a:buSzPct val="75000"/>
              <a:buFont typeface="Wingdings" panose="05000000000000000000" pitchFamily="2" charset="2"/>
              <a:defRPr sz="3200" b="1">
                <a:solidFill>
                  <a:schemeClr val="tx2"/>
                </a:solidFill>
                <a:latin typeface="Arial" panose="020B0604020202020204" pitchFamily="34" charset="0"/>
              </a:defRPr>
            </a:lvl1pPr>
            <a:lvl2pPr marL="742950" indent="-285750" eaLnBrk="0" hangingPunct="0">
              <a:spcBef>
                <a:spcPct val="20000"/>
              </a:spcBef>
              <a:buClr>
                <a:schemeClr val="tx1"/>
              </a:buClr>
              <a:buChar char="•"/>
              <a:defRPr sz="2800">
                <a:solidFill>
                  <a:schemeClr val="tx1"/>
                </a:solidFill>
                <a:latin typeface="Arial" panose="020B0604020202020204" pitchFamily="34" charset="0"/>
              </a:defRPr>
            </a:lvl2pPr>
            <a:lvl3pPr marL="1143000" indent="-228600" eaLnBrk="0" hangingPunct="0">
              <a:spcBef>
                <a:spcPct val="20000"/>
              </a:spcBef>
              <a:buClr>
                <a:schemeClr val="tx1"/>
              </a:buClr>
              <a:buChar char="•"/>
              <a:defRPr sz="2400">
                <a:solidFill>
                  <a:schemeClr val="tx1"/>
                </a:solidFill>
                <a:latin typeface="Arial" panose="020B0604020202020204" pitchFamily="34" charset="0"/>
              </a:defRPr>
            </a:lvl3pPr>
            <a:lvl4pPr marL="1600200" indent="-228600" eaLnBrk="0" hangingPunct="0">
              <a:spcBef>
                <a:spcPct val="20000"/>
              </a:spcBef>
              <a:buClr>
                <a:schemeClr val="tx1"/>
              </a:buClr>
              <a:buChar char="•"/>
              <a:defRPr sz="2400">
                <a:solidFill>
                  <a:schemeClr val="tx1"/>
                </a:solidFill>
                <a:latin typeface="Arial" panose="020B0604020202020204" pitchFamily="34" charset="0"/>
              </a:defRPr>
            </a:lvl4pPr>
            <a:lvl5pPr marL="2057400" indent="-228600" eaLnBrk="0" hangingPunct="0">
              <a:spcBef>
                <a:spcPct val="20000"/>
              </a:spcBef>
              <a:buClr>
                <a:schemeClr val="tx1"/>
              </a:buClr>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9pPr>
          </a:lstStyle>
          <a:p>
            <a:pPr algn="r" eaLnBrk="1" hangingPunct="1">
              <a:spcBef>
                <a:spcPct val="0"/>
              </a:spcBef>
              <a:buClr>
                <a:schemeClr val="bg1"/>
              </a:buClr>
              <a:buSzTx/>
              <a:buFontTx/>
              <a:buNone/>
            </a:pPr>
            <a:r>
              <a:rPr lang="en-US" altLang="en-US" sz="1000" b="0" dirty="0" err="1">
                <a:solidFill>
                  <a:schemeClr val="bg1"/>
                </a:solidFill>
                <a:latin typeface="Cambria" panose="02040503050406030204" pitchFamily="18" charset="0"/>
                <a:ea typeface="Cambria" panose="02040503050406030204" pitchFamily="18" charset="0"/>
              </a:rPr>
              <a:t>Horizontal.integration</a:t>
            </a:r>
            <a:endParaRPr lang="en-US" altLang="en-US" sz="1000" b="0"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30829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9545DA-4CA8-4264-92D3-0C60F4B5F9E3}"/>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65F02C9-A3F2-4A73-AFA6-CB3B39C57998}"/>
              </a:ext>
            </a:extLst>
          </p:cNvPr>
          <p:cNvSpPr txBox="1">
            <a:spLocks noChangeArrowheads="1"/>
          </p:cNvSpPr>
          <p:nvPr/>
        </p:nvSpPr>
        <p:spPr bwMode="auto">
          <a:xfrm>
            <a:off x="9104625" y="6493824"/>
            <a:ext cx="296862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A50021"/>
              </a:buClr>
              <a:buSzPct val="75000"/>
              <a:buFont typeface="Wingdings" panose="05000000000000000000" pitchFamily="2" charset="2"/>
              <a:defRPr sz="3200" b="1">
                <a:solidFill>
                  <a:schemeClr val="tx2"/>
                </a:solidFill>
                <a:latin typeface="Arial" panose="020B0604020202020204" pitchFamily="34" charset="0"/>
              </a:defRPr>
            </a:lvl1pPr>
            <a:lvl2pPr marL="742950" indent="-285750" eaLnBrk="0" hangingPunct="0">
              <a:spcBef>
                <a:spcPct val="20000"/>
              </a:spcBef>
              <a:buClr>
                <a:schemeClr val="tx1"/>
              </a:buClr>
              <a:buChar char="•"/>
              <a:defRPr sz="2800">
                <a:solidFill>
                  <a:schemeClr val="tx1"/>
                </a:solidFill>
                <a:latin typeface="Arial" panose="020B0604020202020204" pitchFamily="34" charset="0"/>
              </a:defRPr>
            </a:lvl2pPr>
            <a:lvl3pPr marL="1143000" indent="-228600" eaLnBrk="0" hangingPunct="0">
              <a:spcBef>
                <a:spcPct val="20000"/>
              </a:spcBef>
              <a:buClr>
                <a:schemeClr val="tx1"/>
              </a:buClr>
              <a:buChar char="•"/>
              <a:defRPr sz="2400">
                <a:solidFill>
                  <a:schemeClr val="tx1"/>
                </a:solidFill>
                <a:latin typeface="Arial" panose="020B0604020202020204" pitchFamily="34" charset="0"/>
              </a:defRPr>
            </a:lvl3pPr>
            <a:lvl4pPr marL="1600200" indent="-228600" eaLnBrk="0" hangingPunct="0">
              <a:spcBef>
                <a:spcPct val="20000"/>
              </a:spcBef>
              <a:buClr>
                <a:schemeClr val="tx1"/>
              </a:buClr>
              <a:buChar char="•"/>
              <a:defRPr sz="2400">
                <a:solidFill>
                  <a:schemeClr val="tx1"/>
                </a:solidFill>
                <a:latin typeface="Arial" panose="020B0604020202020204" pitchFamily="34" charset="0"/>
              </a:defRPr>
            </a:lvl4pPr>
            <a:lvl5pPr marL="2057400" indent="-228600" eaLnBrk="0" hangingPunct="0">
              <a:spcBef>
                <a:spcPct val="20000"/>
              </a:spcBef>
              <a:buClr>
                <a:schemeClr val="tx1"/>
              </a:buClr>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9pPr>
          </a:lstStyle>
          <a:p>
            <a:pPr algn="r" eaLnBrk="1" hangingPunct="1">
              <a:spcBef>
                <a:spcPct val="0"/>
              </a:spcBef>
              <a:buClr>
                <a:schemeClr val="bg1"/>
              </a:buClr>
              <a:buSzTx/>
              <a:buFontTx/>
              <a:buNone/>
            </a:pPr>
            <a:r>
              <a:rPr lang="en-US" altLang="en-US" sz="1000" b="0" dirty="0" err="1">
                <a:solidFill>
                  <a:schemeClr val="bg1"/>
                </a:solidFill>
                <a:latin typeface="Cambria" panose="02040503050406030204" pitchFamily="18" charset="0"/>
                <a:ea typeface="Cambria" panose="02040503050406030204" pitchFamily="18" charset="0"/>
              </a:rPr>
              <a:t>Pexels</a:t>
            </a:r>
            <a:endParaRPr lang="en-US" altLang="en-US" sz="1000" b="0"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82533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5B241F-05A8-4B2B-B3A7-4B45C8AC46C3}"/>
              </a:ext>
            </a:extLst>
          </p:cNvPr>
          <p:cNvPicPr>
            <a:picLocks noChangeAspect="1"/>
          </p:cNvPicPr>
          <p:nvPr/>
        </p:nvPicPr>
        <p:blipFill>
          <a:blip r:embed="rId3"/>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0F413FF0-2BDB-442C-B086-4D32971F5E9F}"/>
              </a:ext>
            </a:extLst>
          </p:cNvPr>
          <p:cNvSpPr txBox="1">
            <a:spLocks noChangeArrowheads="1"/>
          </p:cNvSpPr>
          <p:nvPr/>
        </p:nvSpPr>
        <p:spPr bwMode="auto">
          <a:xfrm>
            <a:off x="9104625" y="6493824"/>
            <a:ext cx="296862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A50021"/>
              </a:buClr>
              <a:buSzPct val="75000"/>
              <a:buFont typeface="Wingdings" panose="05000000000000000000" pitchFamily="2" charset="2"/>
              <a:defRPr sz="3200" b="1">
                <a:solidFill>
                  <a:schemeClr val="tx2"/>
                </a:solidFill>
                <a:latin typeface="Arial" panose="020B0604020202020204" pitchFamily="34" charset="0"/>
              </a:defRPr>
            </a:lvl1pPr>
            <a:lvl2pPr marL="742950" indent="-285750" eaLnBrk="0" hangingPunct="0">
              <a:spcBef>
                <a:spcPct val="20000"/>
              </a:spcBef>
              <a:buClr>
                <a:schemeClr val="tx1"/>
              </a:buClr>
              <a:buChar char="•"/>
              <a:defRPr sz="2800">
                <a:solidFill>
                  <a:schemeClr val="tx1"/>
                </a:solidFill>
                <a:latin typeface="Arial" panose="020B0604020202020204" pitchFamily="34" charset="0"/>
              </a:defRPr>
            </a:lvl2pPr>
            <a:lvl3pPr marL="1143000" indent="-228600" eaLnBrk="0" hangingPunct="0">
              <a:spcBef>
                <a:spcPct val="20000"/>
              </a:spcBef>
              <a:buClr>
                <a:schemeClr val="tx1"/>
              </a:buClr>
              <a:buChar char="•"/>
              <a:defRPr sz="2400">
                <a:solidFill>
                  <a:schemeClr val="tx1"/>
                </a:solidFill>
                <a:latin typeface="Arial" panose="020B0604020202020204" pitchFamily="34" charset="0"/>
              </a:defRPr>
            </a:lvl3pPr>
            <a:lvl4pPr marL="1600200" indent="-228600" eaLnBrk="0" hangingPunct="0">
              <a:spcBef>
                <a:spcPct val="20000"/>
              </a:spcBef>
              <a:buClr>
                <a:schemeClr val="tx1"/>
              </a:buClr>
              <a:buChar char="•"/>
              <a:defRPr sz="2400">
                <a:solidFill>
                  <a:schemeClr val="tx1"/>
                </a:solidFill>
                <a:latin typeface="Arial" panose="020B0604020202020204" pitchFamily="34" charset="0"/>
              </a:defRPr>
            </a:lvl4pPr>
            <a:lvl5pPr marL="2057400" indent="-228600" eaLnBrk="0" hangingPunct="0">
              <a:spcBef>
                <a:spcPct val="20000"/>
              </a:spcBef>
              <a:buClr>
                <a:schemeClr val="tx1"/>
              </a:buClr>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9pPr>
          </a:lstStyle>
          <a:p>
            <a:pPr algn="r" eaLnBrk="1" hangingPunct="1">
              <a:spcBef>
                <a:spcPct val="0"/>
              </a:spcBef>
              <a:buClr>
                <a:schemeClr val="bg1"/>
              </a:buClr>
              <a:buSzTx/>
              <a:buFontTx/>
              <a:buNone/>
            </a:pPr>
            <a:r>
              <a:rPr lang="en-US" altLang="en-US" sz="1000" b="0" dirty="0">
                <a:solidFill>
                  <a:schemeClr val="bg1"/>
                </a:solidFill>
                <a:latin typeface="Cambria" panose="02040503050406030204" pitchFamily="18" charset="0"/>
                <a:ea typeface="Cambria" panose="02040503050406030204" pitchFamily="18" charset="0"/>
              </a:rPr>
              <a:t>Meer</a:t>
            </a:r>
          </a:p>
        </p:txBody>
      </p:sp>
    </p:spTree>
    <p:extLst>
      <p:ext uri="{BB962C8B-B14F-4D97-AF65-F5344CB8AC3E}">
        <p14:creationId xmlns:p14="http://schemas.microsoft.com/office/powerpoint/2010/main" val="17783621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BD6041E-55AC-4EDB-83AD-D6AD85D3D154}"/>
              </a:ext>
            </a:extLst>
          </p:cNvPr>
          <p:cNvSpPr/>
          <p:nvPr/>
        </p:nvSpPr>
        <p:spPr>
          <a:xfrm>
            <a:off x="0" y="0"/>
            <a:ext cx="12192000" cy="6861176"/>
          </a:xfrm>
          <a:prstGeom prst="rect">
            <a:avLst/>
          </a:prstGeom>
          <a:solidFill>
            <a:schemeClr val="bg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A person holding a gun&#10;&#10;Description automatically generated with medium confidence">
            <a:extLst>
              <a:ext uri="{FF2B5EF4-FFF2-40B4-BE49-F238E27FC236}">
                <a16:creationId xmlns:a16="http://schemas.microsoft.com/office/drawing/2014/main" id="{6FDF1E9B-A25D-4645-B689-D053FAC4BD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F214BB-0A7F-41FF-AF64-8D7B016D1B1C}"/>
              </a:ext>
            </a:extLst>
          </p:cNvPr>
          <p:cNvPicPr>
            <a:picLocks noChangeAspect="1"/>
          </p:cNvPicPr>
          <p:nvPr/>
        </p:nvPicPr>
        <p:blipFill>
          <a:blip r:embed="rId3"/>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DBEF313C-B93C-49B9-889A-D71AD2D4BBA8}"/>
              </a:ext>
            </a:extLst>
          </p:cNvPr>
          <p:cNvSpPr txBox="1">
            <a:spLocks noChangeArrowheads="1"/>
          </p:cNvSpPr>
          <p:nvPr/>
        </p:nvSpPr>
        <p:spPr bwMode="auto">
          <a:xfrm>
            <a:off x="9104625" y="6493824"/>
            <a:ext cx="296862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A50021"/>
              </a:buClr>
              <a:buSzPct val="75000"/>
              <a:buFont typeface="Wingdings" panose="05000000000000000000" pitchFamily="2" charset="2"/>
              <a:defRPr sz="3200" b="1">
                <a:solidFill>
                  <a:schemeClr val="tx2"/>
                </a:solidFill>
                <a:latin typeface="Arial" panose="020B0604020202020204" pitchFamily="34" charset="0"/>
              </a:defRPr>
            </a:lvl1pPr>
            <a:lvl2pPr marL="742950" indent="-285750" eaLnBrk="0" hangingPunct="0">
              <a:spcBef>
                <a:spcPct val="20000"/>
              </a:spcBef>
              <a:buClr>
                <a:schemeClr val="tx1"/>
              </a:buClr>
              <a:buChar char="•"/>
              <a:defRPr sz="2800">
                <a:solidFill>
                  <a:schemeClr val="tx1"/>
                </a:solidFill>
                <a:latin typeface="Arial" panose="020B0604020202020204" pitchFamily="34" charset="0"/>
              </a:defRPr>
            </a:lvl2pPr>
            <a:lvl3pPr marL="1143000" indent="-228600" eaLnBrk="0" hangingPunct="0">
              <a:spcBef>
                <a:spcPct val="20000"/>
              </a:spcBef>
              <a:buClr>
                <a:schemeClr val="tx1"/>
              </a:buClr>
              <a:buChar char="•"/>
              <a:defRPr sz="2400">
                <a:solidFill>
                  <a:schemeClr val="tx1"/>
                </a:solidFill>
                <a:latin typeface="Arial" panose="020B0604020202020204" pitchFamily="34" charset="0"/>
              </a:defRPr>
            </a:lvl3pPr>
            <a:lvl4pPr marL="1600200" indent="-228600" eaLnBrk="0" hangingPunct="0">
              <a:spcBef>
                <a:spcPct val="20000"/>
              </a:spcBef>
              <a:buClr>
                <a:schemeClr val="tx1"/>
              </a:buClr>
              <a:buChar char="•"/>
              <a:defRPr sz="2400">
                <a:solidFill>
                  <a:schemeClr val="tx1"/>
                </a:solidFill>
                <a:latin typeface="Arial" panose="020B0604020202020204" pitchFamily="34" charset="0"/>
              </a:defRPr>
            </a:lvl4pPr>
            <a:lvl5pPr marL="2057400" indent="-228600" eaLnBrk="0" hangingPunct="0">
              <a:spcBef>
                <a:spcPct val="20000"/>
              </a:spcBef>
              <a:buClr>
                <a:schemeClr val="tx1"/>
              </a:buClr>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9pPr>
          </a:lstStyle>
          <a:p>
            <a:pPr algn="r" eaLnBrk="1" hangingPunct="1">
              <a:spcBef>
                <a:spcPct val="0"/>
              </a:spcBef>
              <a:buClr>
                <a:schemeClr val="bg1"/>
              </a:buClr>
              <a:buSzTx/>
              <a:buFontTx/>
              <a:buNone/>
            </a:pPr>
            <a:r>
              <a:rPr lang="en-US" altLang="en-US" sz="1000" b="0" dirty="0">
                <a:solidFill>
                  <a:schemeClr val="bg1"/>
                </a:solidFill>
                <a:latin typeface="Cambria" panose="02040503050406030204" pitchFamily="18" charset="0"/>
                <a:ea typeface="Cambria" panose="02040503050406030204" pitchFamily="18" charset="0"/>
              </a:rPr>
              <a:t>R. Ella</a:t>
            </a:r>
          </a:p>
        </p:txBody>
      </p:sp>
    </p:spTree>
    <p:extLst>
      <p:ext uri="{BB962C8B-B14F-4D97-AF65-F5344CB8AC3E}">
        <p14:creationId xmlns:p14="http://schemas.microsoft.com/office/powerpoint/2010/main" val="22090998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648D59B-52F3-4825-A1A4-13CB88C8F560}"/>
              </a:ext>
            </a:extLst>
          </p:cNvPr>
          <p:cNvPicPr>
            <a:picLocks noChangeAspect="1"/>
          </p:cNvPicPr>
          <p:nvPr/>
        </p:nvPicPr>
        <p:blipFill rotWithShape="1">
          <a:blip r:embed="rId3">
            <a:extLst>
              <a:ext uri="{28A0092B-C50C-407E-A947-70E740481C1C}">
                <a14:useLocalDpi xmlns:a14="http://schemas.microsoft.com/office/drawing/2010/main" val="0"/>
              </a:ext>
            </a:extLst>
          </a:blip>
          <a:srcRect l="67512" r="16919" b="85268"/>
          <a:stretch/>
        </p:blipFill>
        <p:spPr>
          <a:xfrm>
            <a:off x="-3197" y="0"/>
            <a:ext cx="12191999" cy="6858000"/>
          </a:xfrm>
          <a:prstGeom prst="rect">
            <a:avLst/>
          </a:prstGeom>
        </p:spPr>
      </p:pic>
      <p:sp>
        <p:nvSpPr>
          <p:cNvPr id="4" name="Rectangle 3">
            <a:extLst>
              <a:ext uri="{FF2B5EF4-FFF2-40B4-BE49-F238E27FC236}">
                <a16:creationId xmlns:a16="http://schemas.microsoft.com/office/drawing/2014/main" id="{B310A733-B761-4EEA-8A79-58CC84A03484}"/>
              </a:ext>
            </a:extLst>
          </p:cNvPr>
          <p:cNvSpPr/>
          <p:nvPr/>
        </p:nvSpPr>
        <p:spPr>
          <a:xfrm>
            <a:off x="0" y="-2104"/>
            <a:ext cx="12209053" cy="257575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38BD4BC-1AF1-4B82-9723-B006FBCFA50C}"/>
              </a:ext>
            </a:extLst>
          </p:cNvPr>
          <p:cNvPicPr>
            <a:picLocks noChangeAspect="1"/>
          </p:cNvPicPr>
          <p:nvPr/>
        </p:nvPicPr>
        <p:blipFill>
          <a:blip r:embed="rId4"/>
          <a:stretch>
            <a:fillRect/>
          </a:stretch>
        </p:blipFill>
        <p:spPr>
          <a:xfrm>
            <a:off x="17053" y="592311"/>
            <a:ext cx="12192000" cy="1984633"/>
          </a:xfrm>
          <a:prstGeom prst="rect">
            <a:avLst/>
          </a:prstGeom>
        </p:spPr>
      </p:pic>
      <p:pic>
        <p:nvPicPr>
          <p:cNvPr id="5122" name="Picture 2" descr="See the source image">
            <a:extLst>
              <a:ext uri="{FF2B5EF4-FFF2-40B4-BE49-F238E27FC236}">
                <a16:creationId xmlns:a16="http://schemas.microsoft.com/office/drawing/2014/main" id="{0443DD90-1AD7-41C6-9A41-886C969C6F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115799">
            <a:off x="5274459" y="330192"/>
            <a:ext cx="778077" cy="246300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See the source image">
            <a:extLst>
              <a:ext uri="{FF2B5EF4-FFF2-40B4-BE49-F238E27FC236}">
                <a16:creationId xmlns:a16="http://schemas.microsoft.com/office/drawing/2014/main" id="{B86CCA6D-B02A-43CB-B17C-8A4167C12A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5099" y="176810"/>
            <a:ext cx="995908" cy="239683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See the source image">
            <a:extLst>
              <a:ext uri="{FF2B5EF4-FFF2-40B4-BE49-F238E27FC236}">
                <a16:creationId xmlns:a16="http://schemas.microsoft.com/office/drawing/2014/main" id="{3362CB33-839F-4BBE-9ED6-6000D7B10F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90790">
            <a:off x="6076290" y="268917"/>
            <a:ext cx="995908" cy="23968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0DFE16E-FA81-4A51-B6EE-A169409A7780}"/>
              </a:ext>
            </a:extLst>
          </p:cNvPr>
          <p:cNvPicPr>
            <a:picLocks noChangeAspect="1"/>
          </p:cNvPicPr>
          <p:nvPr/>
        </p:nvPicPr>
        <p:blipFill>
          <a:blip r:embed="rId6"/>
          <a:stretch>
            <a:fillRect/>
          </a:stretch>
        </p:blipFill>
        <p:spPr>
          <a:xfrm>
            <a:off x="3514924" y="2601685"/>
            <a:ext cx="5535168" cy="3291840"/>
          </a:xfrm>
          <a:prstGeom prst="rect">
            <a:avLst/>
          </a:prstGeom>
        </p:spPr>
      </p:pic>
      <p:sp>
        <p:nvSpPr>
          <p:cNvPr id="9" name="Oval 8">
            <a:extLst>
              <a:ext uri="{FF2B5EF4-FFF2-40B4-BE49-F238E27FC236}">
                <a16:creationId xmlns:a16="http://schemas.microsoft.com/office/drawing/2014/main" id="{1A28A3EA-1AF0-47DC-B2DD-D1E23BE8FBB8}"/>
              </a:ext>
            </a:extLst>
          </p:cNvPr>
          <p:cNvSpPr/>
          <p:nvPr/>
        </p:nvSpPr>
        <p:spPr>
          <a:xfrm>
            <a:off x="5365672" y="3665885"/>
            <a:ext cx="125072" cy="125072"/>
          </a:xfrm>
          <a:prstGeom prst="ellipse">
            <a:avLst/>
          </a:prstGeom>
          <a:solidFill>
            <a:srgbClr val="FFFF00"/>
          </a:solid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2EAA35D-88A3-4E34-AD83-B5A8E98B19A7}"/>
              </a:ext>
            </a:extLst>
          </p:cNvPr>
          <p:cNvSpPr/>
          <p:nvPr/>
        </p:nvSpPr>
        <p:spPr>
          <a:xfrm>
            <a:off x="6133990" y="4095520"/>
            <a:ext cx="125072" cy="125072"/>
          </a:xfrm>
          <a:prstGeom prst="ellipse">
            <a:avLst/>
          </a:prstGeom>
          <a:solidFill>
            <a:srgbClr val="FFFF00"/>
          </a:solid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414281A-EF92-4F52-B479-C2AAF87BE22A}"/>
              </a:ext>
            </a:extLst>
          </p:cNvPr>
          <p:cNvSpPr/>
          <p:nvPr/>
        </p:nvSpPr>
        <p:spPr>
          <a:xfrm>
            <a:off x="7265281" y="4032984"/>
            <a:ext cx="125072" cy="125072"/>
          </a:xfrm>
          <a:prstGeom prst="ellipse">
            <a:avLst/>
          </a:prstGeom>
          <a:solidFill>
            <a:srgbClr val="FFFF00"/>
          </a:solid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53AFD52-3594-4580-9483-CE4AE9599542}"/>
              </a:ext>
            </a:extLst>
          </p:cNvPr>
          <p:cNvSpPr/>
          <p:nvPr/>
        </p:nvSpPr>
        <p:spPr>
          <a:xfrm>
            <a:off x="7599985" y="3665885"/>
            <a:ext cx="125072" cy="125072"/>
          </a:xfrm>
          <a:prstGeom prst="ellipse">
            <a:avLst/>
          </a:prstGeom>
          <a:solidFill>
            <a:srgbClr val="FFFF00"/>
          </a:solid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A4FB8687-0A76-41FF-BE82-095E52A15BFB}"/>
              </a:ext>
            </a:extLst>
          </p:cNvPr>
          <p:cNvSpPr txBox="1"/>
          <p:nvPr/>
        </p:nvSpPr>
        <p:spPr>
          <a:xfrm>
            <a:off x="387927" y="5654269"/>
            <a:ext cx="11578101" cy="861774"/>
          </a:xfrm>
          <a:prstGeom prst="rect">
            <a:avLst/>
          </a:prstGeom>
          <a:noFill/>
        </p:spPr>
        <p:txBody>
          <a:bodyPr wrap="square" rtlCol="0">
            <a:spAutoFit/>
          </a:bodyPr>
          <a:lstStyle/>
          <a:p>
            <a:r>
              <a:rPr lang="en-US" sz="50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Late Spring/Summer: Poor Control</a:t>
            </a:r>
          </a:p>
        </p:txBody>
      </p:sp>
      <p:sp>
        <p:nvSpPr>
          <p:cNvPr id="14" name="Arrow: Up 13">
            <a:extLst>
              <a:ext uri="{FF2B5EF4-FFF2-40B4-BE49-F238E27FC236}">
                <a16:creationId xmlns:a16="http://schemas.microsoft.com/office/drawing/2014/main" id="{D4029AB5-CC9F-4C44-A029-835F695F1295}"/>
              </a:ext>
            </a:extLst>
          </p:cNvPr>
          <p:cNvSpPr/>
          <p:nvPr/>
        </p:nvSpPr>
        <p:spPr>
          <a:xfrm>
            <a:off x="5590572" y="1349740"/>
            <a:ext cx="1554346" cy="2242513"/>
          </a:xfrm>
          <a:prstGeom prst="upArrow">
            <a:avLst/>
          </a:prstGeom>
          <a:solidFill>
            <a:schemeClr val="bg1"/>
          </a:solidFill>
          <a:ln w="127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62032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091 0.00509 L -0.00091 0.00509 C 0.00378 0.00417 0.00873 0.0044 0.01341 0.00231 C 0.01511 0.00162 0.01615 -0.00185 0.01771 -0.00278 C 0.02097 -0.0044 0.02448 -0.00417 0.02787 -0.00533 C 0.02982 -0.00602 0.03164 -0.00718 0.0336 -0.00787 C 0.0513 -0.01412 0.03464 -0.00695 0.04805 -0.01296 C 0.04896 -0.01458 0.04974 -0.01667 0.05091 -0.01806 C 0.05261 -0.02014 0.05508 -0.0206 0.05664 -0.02315 C 0.05912 -0.02755 0.06237 -0.03866 0.06237 -0.03866 C 0.06289 -0.04537 0.06315 -0.05232 0.0638 -0.05903 C 0.06406 -0.06181 0.06524 -0.06412 0.06524 -0.0669 C 0.06693 -0.11505 0.06667 -0.13264 0.06667 -0.17176 L 0.06667 -0.17176 " pathEditMode="relative" ptsTypes="AAAAAAAAAAAAAA">
                                      <p:cBhvr>
                                        <p:cTn id="6" dur="2000" fill="hold"/>
                                        <p:tgtEl>
                                          <p:spTgt spid="9"/>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00052 0.00394 L -0.00052 0.00394 C -0.00013 -0.00463 0.00026 -0.01319 0.00078 -0.02176 C 0.00118 -0.02616 0.00209 -0.03032 0.00222 -0.03472 C 0.00352 -0.07106 0.00222 -0.09282 0.00508 -0.12431 C 0.00547 -0.12778 0.00612 -0.13125 0.00664 -0.13472 C 0.00495 -0.21574 0.00508 -0.18241 0.00508 -0.23449 L 0.00508 -0.23449 " pathEditMode="relative" ptsTypes="AAAAAAAA">
                                      <p:cBhvr>
                                        <p:cTn id="8" dur="2000" fill="hold"/>
                                        <p:tgtEl>
                                          <p:spTgt spid="15"/>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0.00104 -0.00208 L -0.00104 -0.00208 C -0.00443 -0.00741 -0.00794 -0.01227 -0.0112 -0.01759 C -0.01419 -0.02222 -0.01432 -0.02477 -0.01836 -0.02778 C -0.02122 -0.03009 -0.02708 -0.03287 -0.02708 -0.03287 C -0.02838 -0.03657 -0.0306 -0.04329 -0.03281 -0.04583 C -0.03411 -0.04722 -0.03568 -0.04745 -0.03711 -0.04838 C -0.03815 -0.05 -0.03919 -0.05162 -0.0401 -0.05347 C -0.04193 -0.05764 -0.0431 -0.06343 -0.04583 -0.06643 C -0.04713 -0.06782 -0.0487 -0.06805 -0.05013 -0.06898 C -0.05156 -0.07222 -0.05312 -0.07569 -0.05443 -0.07917 C -0.05547 -0.08171 -0.05625 -0.08449 -0.05742 -0.0868 C -0.05963 -0.09143 -0.06458 -0.09977 -0.06458 -0.09977 C -0.06732 -0.11435 -0.06419 -0.10116 -0.06888 -0.1125 C -0.07734 -0.13241 -0.07096 -0.12338 -0.07903 -0.1331 C -0.07943 -0.13565 -0.07969 -0.13843 -0.08047 -0.14074 C -0.08112 -0.14282 -0.08242 -0.14398 -0.08333 -0.14583 C -0.08437 -0.14815 -0.08528 -0.15093 -0.0862 -0.15347 C -0.08672 -0.16458 -0.08685 -0.17593 -0.08763 -0.1868 C -0.08789 -0.18958 -0.08893 -0.1919 -0.08906 -0.19468 C -0.08945 -0.20393 -0.08906 -0.21343 -0.08906 -0.22268 L -0.08906 -0.22268 " pathEditMode="relative" ptsTypes="AAAAAAAAAAAAAAAAAAAAAA">
                                      <p:cBhvr>
                                        <p:cTn id="10" dur="2000" fill="hold"/>
                                        <p:tgtEl>
                                          <p:spTgt spid="16"/>
                                        </p:tgtEl>
                                        <p:attrNameLst>
                                          <p:attrName>ppt_x</p:attrName>
                                          <p:attrName>ppt_y</p:attrName>
                                        </p:attrNameLst>
                                      </p:cBhvr>
                                    </p:animMotion>
                                  </p:childTnLst>
                                </p:cTn>
                              </p:par>
                              <p:par>
                                <p:cTn id="11" presetID="0" presetClass="path" presetSubtype="0" accel="50000" decel="50000" fill="hold" grpId="0" nodeType="withEffect">
                                  <p:stCondLst>
                                    <p:cond delay="0"/>
                                  </p:stCondLst>
                                  <p:childTnLst>
                                    <p:animMotion origin="layout" path="M 0.00338 1.48148E-6 L 0.00338 1.48148E-6 C -0.00873 -0.00093 -0.02071 -0.00116 -0.03282 -0.00278 C -0.03425 -0.00278 -0.03568 -0.00463 -0.03711 -0.00533 C -0.03946 -0.00625 -0.04193 -0.00671 -0.04428 -0.00787 C -0.04727 -0.00926 -0.05013 -0.01111 -0.053 -0.01296 L -0.0573 -0.01551 L -0.06159 -0.01806 L -0.06602 -0.0206 C -0.06693 -0.02222 -0.06758 -0.02477 -0.06888 -0.0257 C -0.07162 -0.02824 -0.07461 -0.02917 -0.07748 -0.03079 C -0.07891 -0.03171 -0.0806 -0.03195 -0.08191 -0.03333 C -0.08334 -0.03519 -0.08464 -0.03727 -0.0862 -0.03866 C -0.08894 -0.04074 -0.0948 -0.04375 -0.0948 -0.04375 C -0.10183 -0.05602 -0.09297 -0.04097 -0.10209 -0.05394 C -0.10495 -0.0581 -0.10573 -0.06111 -0.10782 -0.06667 C -0.10834 -0.06945 -0.10886 -0.07199 -0.10925 -0.07454 C -0.1099 -0.07824 -0.11107 -0.08843 -0.11211 -0.09236 C -0.1129 -0.09514 -0.11498 -0.09699 -0.11511 -0.1 C -0.11589 -0.12222 -0.11511 -0.14445 -0.11511 -0.16667 L -0.11511 -0.16667 L -0.11511 -0.16667 " pathEditMode="relative" ptsTypes="AAAAAAAAAAAAAAAAAAAAAA">
                                      <p:cBhvr>
                                        <p:cTn id="12" dur="2000" fill="hold"/>
                                        <p:tgtEl>
                                          <p:spTgt spid="17"/>
                                        </p:tgtEl>
                                        <p:attrNameLst>
                                          <p:attrName>ppt_x</p:attrName>
                                          <p:attrName>ppt_y</p:attrName>
                                        </p:attrNameLst>
                                      </p:cBhvr>
                                    </p:animMotion>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122"/>
                                        </p:tgtEl>
                                        <p:attrNameLst>
                                          <p:attrName>style.visibility</p:attrName>
                                        </p:attrNameLst>
                                      </p:cBhvr>
                                      <p:to>
                                        <p:strVal val="visible"/>
                                      </p:to>
                                    </p:set>
                                    <p:animEffect transition="in" filter="fade">
                                      <p:cBhvr>
                                        <p:cTn id="17" dur="1000"/>
                                        <p:tgtEl>
                                          <p:spTgt spid="5122"/>
                                        </p:tgtEl>
                                      </p:cBhvr>
                                    </p:animEffect>
                                    <p:anim calcmode="lin" valueType="num">
                                      <p:cBhvr>
                                        <p:cTn id="18" dur="1000" fill="hold"/>
                                        <p:tgtEl>
                                          <p:spTgt spid="5122"/>
                                        </p:tgtEl>
                                        <p:attrNameLst>
                                          <p:attrName>ppt_x</p:attrName>
                                        </p:attrNameLst>
                                      </p:cBhvr>
                                      <p:tavLst>
                                        <p:tav tm="0">
                                          <p:val>
                                            <p:strVal val="#ppt_x"/>
                                          </p:val>
                                        </p:tav>
                                        <p:tav tm="100000">
                                          <p:val>
                                            <p:strVal val="#ppt_x"/>
                                          </p:val>
                                        </p:tav>
                                      </p:tavLst>
                                    </p:anim>
                                    <p:anim calcmode="lin" valueType="num">
                                      <p:cBhvr>
                                        <p:cTn id="19" dur="1000" fill="hold"/>
                                        <p:tgtEl>
                                          <p:spTgt spid="512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fill="hold"/>
                                        <p:tgtEl>
                                          <p:spTgt spid="14"/>
                                        </p:tgtEl>
                                        <p:attrNameLst>
                                          <p:attrName>ppt_x</p:attrName>
                                        </p:attrNameLst>
                                      </p:cBhvr>
                                      <p:tavLst>
                                        <p:tav tm="0">
                                          <p:val>
                                            <p:strVal val="#ppt_x"/>
                                          </p:val>
                                        </p:tav>
                                        <p:tav tm="100000">
                                          <p:val>
                                            <p:strVal val="#ppt_x"/>
                                          </p:val>
                                        </p:tav>
                                      </p:tavLst>
                                    </p:anim>
                                    <p:anim calcmode="lin" valueType="num">
                                      <p:cBhvr additive="base">
                                        <p:cTn id="3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P spid="16" grpId="0" animBg="1"/>
      <p:bldP spid="17" grpId="0" animBg="1"/>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648D59B-52F3-4825-A1A4-13CB88C8F560}"/>
              </a:ext>
            </a:extLst>
          </p:cNvPr>
          <p:cNvPicPr>
            <a:picLocks noChangeAspect="1"/>
          </p:cNvPicPr>
          <p:nvPr/>
        </p:nvPicPr>
        <p:blipFill rotWithShape="1">
          <a:blip r:embed="rId3">
            <a:extLst>
              <a:ext uri="{28A0092B-C50C-407E-A947-70E740481C1C}">
                <a14:useLocalDpi xmlns:a14="http://schemas.microsoft.com/office/drawing/2010/main" val="0"/>
              </a:ext>
            </a:extLst>
          </a:blip>
          <a:srcRect l="67512" r="16919" b="85268"/>
          <a:stretch/>
        </p:blipFill>
        <p:spPr>
          <a:xfrm>
            <a:off x="1" y="176810"/>
            <a:ext cx="12191999" cy="6858000"/>
          </a:xfrm>
          <a:prstGeom prst="rect">
            <a:avLst/>
          </a:prstGeom>
        </p:spPr>
      </p:pic>
      <p:sp>
        <p:nvSpPr>
          <p:cNvPr id="4" name="Rectangle 3">
            <a:extLst>
              <a:ext uri="{FF2B5EF4-FFF2-40B4-BE49-F238E27FC236}">
                <a16:creationId xmlns:a16="http://schemas.microsoft.com/office/drawing/2014/main" id="{B310A733-B761-4EEA-8A79-58CC84A03484}"/>
              </a:ext>
            </a:extLst>
          </p:cNvPr>
          <p:cNvSpPr/>
          <p:nvPr/>
        </p:nvSpPr>
        <p:spPr>
          <a:xfrm>
            <a:off x="0" y="-2104"/>
            <a:ext cx="12209053" cy="257575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38BD4BC-1AF1-4B82-9723-B006FBCFA50C}"/>
              </a:ext>
            </a:extLst>
          </p:cNvPr>
          <p:cNvPicPr>
            <a:picLocks noChangeAspect="1"/>
          </p:cNvPicPr>
          <p:nvPr/>
        </p:nvPicPr>
        <p:blipFill>
          <a:blip r:embed="rId4"/>
          <a:stretch>
            <a:fillRect/>
          </a:stretch>
        </p:blipFill>
        <p:spPr>
          <a:xfrm>
            <a:off x="17053" y="592311"/>
            <a:ext cx="12192000" cy="1984633"/>
          </a:xfrm>
          <a:prstGeom prst="rect">
            <a:avLst/>
          </a:prstGeom>
        </p:spPr>
      </p:pic>
      <p:pic>
        <p:nvPicPr>
          <p:cNvPr id="5122" name="Picture 2" descr="See the source image">
            <a:extLst>
              <a:ext uri="{FF2B5EF4-FFF2-40B4-BE49-F238E27FC236}">
                <a16:creationId xmlns:a16="http://schemas.microsoft.com/office/drawing/2014/main" id="{0443DD90-1AD7-41C6-9A41-886C969C6F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115799">
            <a:off x="5274459" y="330192"/>
            <a:ext cx="778077" cy="246300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See the source image">
            <a:extLst>
              <a:ext uri="{FF2B5EF4-FFF2-40B4-BE49-F238E27FC236}">
                <a16:creationId xmlns:a16="http://schemas.microsoft.com/office/drawing/2014/main" id="{B86CCA6D-B02A-43CB-B17C-8A4167C12A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5099" y="176810"/>
            <a:ext cx="995908" cy="239683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See the source image">
            <a:extLst>
              <a:ext uri="{FF2B5EF4-FFF2-40B4-BE49-F238E27FC236}">
                <a16:creationId xmlns:a16="http://schemas.microsoft.com/office/drawing/2014/main" id="{3362CB33-839F-4BBE-9ED6-6000D7B10F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90790">
            <a:off x="6076290" y="268917"/>
            <a:ext cx="995908" cy="23968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0DFE16E-FA81-4A51-B6EE-A169409A7780}"/>
              </a:ext>
            </a:extLst>
          </p:cNvPr>
          <p:cNvPicPr>
            <a:picLocks noChangeAspect="1"/>
          </p:cNvPicPr>
          <p:nvPr/>
        </p:nvPicPr>
        <p:blipFill>
          <a:blip r:embed="rId6"/>
          <a:stretch>
            <a:fillRect/>
          </a:stretch>
        </p:blipFill>
        <p:spPr>
          <a:xfrm>
            <a:off x="3497339" y="2601685"/>
            <a:ext cx="5535168" cy="3291840"/>
          </a:xfrm>
          <a:prstGeom prst="rect">
            <a:avLst/>
          </a:prstGeom>
        </p:spPr>
      </p:pic>
      <p:sp>
        <p:nvSpPr>
          <p:cNvPr id="15" name="Oval 14">
            <a:extLst>
              <a:ext uri="{FF2B5EF4-FFF2-40B4-BE49-F238E27FC236}">
                <a16:creationId xmlns:a16="http://schemas.microsoft.com/office/drawing/2014/main" id="{E2EAA35D-88A3-4E34-AD83-B5A8E98B19A7}"/>
              </a:ext>
            </a:extLst>
          </p:cNvPr>
          <p:cNvSpPr/>
          <p:nvPr/>
        </p:nvSpPr>
        <p:spPr>
          <a:xfrm>
            <a:off x="6165285" y="2598387"/>
            <a:ext cx="125072" cy="125072"/>
          </a:xfrm>
          <a:prstGeom prst="ellipse">
            <a:avLst/>
          </a:prstGeom>
          <a:solidFill>
            <a:srgbClr val="FFFF00"/>
          </a:solid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414281A-EF92-4F52-B479-C2AAF87BE22A}"/>
              </a:ext>
            </a:extLst>
          </p:cNvPr>
          <p:cNvSpPr/>
          <p:nvPr/>
        </p:nvSpPr>
        <p:spPr>
          <a:xfrm>
            <a:off x="6157436" y="2669543"/>
            <a:ext cx="125072" cy="125072"/>
          </a:xfrm>
          <a:prstGeom prst="ellipse">
            <a:avLst/>
          </a:prstGeom>
          <a:solidFill>
            <a:srgbClr val="FFFF00"/>
          </a:solid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53AFD52-3594-4580-9483-CE4AE9599542}"/>
              </a:ext>
            </a:extLst>
          </p:cNvPr>
          <p:cNvSpPr/>
          <p:nvPr/>
        </p:nvSpPr>
        <p:spPr>
          <a:xfrm>
            <a:off x="6172176" y="2635675"/>
            <a:ext cx="125072" cy="125072"/>
          </a:xfrm>
          <a:prstGeom prst="ellipse">
            <a:avLst/>
          </a:prstGeom>
          <a:solidFill>
            <a:srgbClr val="FFFF00"/>
          </a:solid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0D44C9B-1583-459E-BC8B-5421DCCE976E}"/>
              </a:ext>
            </a:extLst>
          </p:cNvPr>
          <p:cNvSpPr/>
          <p:nvPr/>
        </p:nvSpPr>
        <p:spPr>
          <a:xfrm>
            <a:off x="6157436" y="2657181"/>
            <a:ext cx="125072" cy="125072"/>
          </a:xfrm>
          <a:prstGeom prst="ellipse">
            <a:avLst/>
          </a:prstGeom>
          <a:solidFill>
            <a:srgbClr val="FFFF00"/>
          </a:solid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6" name="Picture 6" descr="See the source image">
            <a:extLst>
              <a:ext uri="{FF2B5EF4-FFF2-40B4-BE49-F238E27FC236}">
                <a16:creationId xmlns:a16="http://schemas.microsoft.com/office/drawing/2014/main" id="{E1DE6911-0B48-4D0F-909D-DFC10A53243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78990"/>
          <a:stretch/>
        </p:blipFill>
        <p:spPr bwMode="auto">
          <a:xfrm>
            <a:off x="17054" y="1495901"/>
            <a:ext cx="12157893" cy="1440873"/>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6B23E1D3-23AC-4C71-9350-B6DCE74FE5FC}"/>
              </a:ext>
            </a:extLst>
          </p:cNvPr>
          <p:cNvSpPr txBox="1"/>
          <p:nvPr/>
        </p:nvSpPr>
        <p:spPr>
          <a:xfrm>
            <a:off x="570424" y="5679212"/>
            <a:ext cx="9487975" cy="923330"/>
          </a:xfrm>
          <a:prstGeom prst="rect">
            <a:avLst/>
          </a:prstGeom>
          <a:noFill/>
        </p:spPr>
        <p:txBody>
          <a:bodyPr wrap="square" rtlCol="0">
            <a:spAutoFit/>
          </a:bodyPr>
          <a:lstStyle/>
          <a:p>
            <a:r>
              <a:rPr lang="en-US" sz="5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Fall</a:t>
            </a:r>
          </a:p>
        </p:txBody>
      </p:sp>
      <p:sp>
        <p:nvSpPr>
          <p:cNvPr id="22" name="Arrow: Up 21">
            <a:extLst>
              <a:ext uri="{FF2B5EF4-FFF2-40B4-BE49-F238E27FC236}">
                <a16:creationId xmlns:a16="http://schemas.microsoft.com/office/drawing/2014/main" id="{A23269D2-57F5-4966-ACC3-9BF81DC64F95}"/>
              </a:ext>
            </a:extLst>
          </p:cNvPr>
          <p:cNvSpPr/>
          <p:nvPr/>
        </p:nvSpPr>
        <p:spPr>
          <a:xfrm rot="10800000">
            <a:off x="5543668" y="1104900"/>
            <a:ext cx="1554346" cy="2242513"/>
          </a:xfrm>
          <a:prstGeom prst="upArrow">
            <a:avLst/>
          </a:prstGeom>
          <a:solidFill>
            <a:schemeClr val="bg1"/>
          </a:solidFill>
          <a:ln w="127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54495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126"/>
                                        </p:tgtEl>
                                        <p:attrNameLst>
                                          <p:attrName>style.visibility</p:attrName>
                                        </p:attrNameLst>
                                      </p:cBhvr>
                                      <p:to>
                                        <p:strVal val="visible"/>
                                      </p:to>
                                    </p:set>
                                    <p:animEffect transition="in" filter="fade">
                                      <p:cBhvr>
                                        <p:cTn id="7" dur="1000"/>
                                        <p:tgtEl>
                                          <p:spTgt spid="5126"/>
                                        </p:tgtEl>
                                      </p:cBhvr>
                                    </p:animEffect>
                                    <p:anim calcmode="lin" valueType="num">
                                      <p:cBhvr>
                                        <p:cTn id="8" dur="1000" fill="hold"/>
                                        <p:tgtEl>
                                          <p:spTgt spid="5126"/>
                                        </p:tgtEl>
                                        <p:attrNameLst>
                                          <p:attrName>ppt_x</p:attrName>
                                        </p:attrNameLst>
                                      </p:cBhvr>
                                      <p:tavLst>
                                        <p:tav tm="0">
                                          <p:val>
                                            <p:strVal val="#ppt_x"/>
                                          </p:val>
                                        </p:tav>
                                        <p:tav tm="100000">
                                          <p:val>
                                            <p:strVal val="#ppt_x"/>
                                          </p:val>
                                        </p:tav>
                                      </p:tavLst>
                                    </p:anim>
                                    <p:anim calcmode="lin" valueType="num">
                                      <p:cBhvr>
                                        <p:cTn id="9" dur="1000" fill="hold"/>
                                        <p:tgtEl>
                                          <p:spTgt spid="51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0" presetClass="path" presetSubtype="0" accel="50000" decel="50000" fill="hold" grpId="0" nodeType="clickEffect">
                                  <p:stCondLst>
                                    <p:cond delay="0"/>
                                  </p:stCondLst>
                                  <p:childTnLst>
                                    <p:animMotion origin="layout" path="M -0.00026 -0.00069 L -0.00026 -0.00069 C 0.00065 0.00695 0.00143 0.01459 0.0026 0.02223 C 0.00338 0.02755 0.00455 0.03241 0.00547 0.03773 L 0.0069 0.04537 C 0.00742 0.06829 0.00768 0.09144 0.00833 0.11459 C 0.00872 0.12755 0.00989 0.13565 0.01133 0.14792 C 0.0108 0.15718 0.01041 0.16667 0.00976 0.17593 C 0.0095 0.18125 0.00963 0.18681 0.00833 0.19144 C 0.00716 0.19584 0.0026 0.20162 0.0026 0.20162 C 0.00091 0.21042 0.00221 0.20741 -0.00026 0.21204 L 0.00403 0.20672 " pathEditMode="relative" ptsTypes="AAAAAAAAAAAA">
                                      <p:cBhvr>
                                        <p:cTn id="13" dur="2000" fill="hold"/>
                                        <p:tgtEl>
                                          <p:spTgt spid="15"/>
                                        </p:tgtEl>
                                        <p:attrNameLst>
                                          <p:attrName>ppt_x</p:attrName>
                                          <p:attrName>ppt_y</p:attrName>
                                        </p:attrNameLst>
                                      </p:cBhvr>
                                    </p:animMotion>
                                  </p:childTnLst>
                                </p:cTn>
                              </p:par>
                              <p:par>
                                <p:cTn id="14" presetID="0" presetClass="path" presetSubtype="0" accel="50000" decel="50000" fill="hold" grpId="0" nodeType="withEffect">
                                  <p:stCondLst>
                                    <p:cond delay="0"/>
                                  </p:stCondLst>
                                  <p:childTnLst>
                                    <p:animMotion origin="layout" path="M -0.00078 0.00347 L -0.00078 0.00347 C 0.00117 0.01944 0.00156 0.01898 0.00156 0.03935 C 0.00156 0.06273 0.00117 0.08588 0.00078 0.10879 C 0.00065 0.11041 0.00026 0.1118 3.75E-6 0.11296 C -0.00078 0.11551 -0.00157 0.11782 -0.00235 0.11991 C -0.00339 0.12291 -0.00417 0.12592 -0.00547 0.12824 C -0.00625 0.12963 -0.00717 0.13102 -0.00782 0.13241 C -0.00847 0.13379 -0.00873 0.13541 -0.00938 0.13657 C -0.01094 0.13935 -0.01224 0.13981 -0.01407 0.14074 C -0.01433 0.14213 -0.01433 0.14398 -0.01485 0.14491 C -0.01628 0.14745 -0.01823 0.14815 -0.01953 0.15046 L -0.02188 0.15463 C -0.02383 0.16458 -0.02123 0.15278 -0.025 0.16296 C -0.02813 0.17106 -0.02292 0.16389 -0.02813 0.16991 C -0.02891 0.17361 -0.03008 0.18125 -0.03203 0.18241 C -0.04063 0.1875 -0.02774 0.1794 -0.03672 0.18657 C -0.03828 0.18796 -0.03985 0.18842 -0.04141 0.18935 L -0.04375 0.19074 C -0.04453 0.1912 -0.04545 0.19143 -0.0461 0.19213 C -0.04688 0.19305 -0.04766 0.19444 -0.04844 0.19491 C -0.0569 0.20162 -0.05026 0.19421 -0.05547 0.20046 C -0.0569 0.2044 -0.05703 0.20555 -0.05938 0.20741 C -0.06094 0.20879 -0.06276 0.20856 -0.06407 0.21018 C -0.06485 0.21111 -0.06563 0.21227 -0.06641 0.21296 C -0.06823 0.21481 -0.07175 0.21759 -0.07344 0.21852 C -0.07474 0.21921 -0.07618 0.21944 -0.07735 0.21991 C -0.08086 0.22153 -0.07865 0.22129 -0.08047 0.22129 L -0.08047 0.22129 " pathEditMode="relative" ptsTypes="AAAAAAAAAAAAAAAAAAAAAAAAAAAAA">
                                      <p:cBhvr>
                                        <p:cTn id="15" dur="2000" fill="hold"/>
                                        <p:tgtEl>
                                          <p:spTgt spid="18"/>
                                        </p:tgtEl>
                                        <p:attrNameLst>
                                          <p:attrName>ppt_x</p:attrName>
                                          <p:attrName>ppt_y</p:attrName>
                                        </p:attrNameLst>
                                      </p:cBhvr>
                                    </p:animMotion>
                                  </p:childTnLst>
                                </p:cTn>
                              </p:par>
                              <p:par>
                                <p:cTn id="16" presetID="0" presetClass="path" presetSubtype="0" accel="50000" decel="50000" fill="hold" grpId="0" nodeType="withEffect">
                                  <p:stCondLst>
                                    <p:cond delay="0"/>
                                  </p:stCondLst>
                                  <p:childTnLst>
                                    <p:animMotion origin="layout" path="M 3.75E-6 0.00023 L 3.75E-6 0.00023 C 0.00807 0.02037 0.00104 0.00162 0.00533 0.01551 C 0.00586 0.0169 0.00664 0.01806 0.0069 0.01968 C 0.00768 0.02222 0.00781 0.02523 0.00846 0.02801 C 0.00898 0.02986 0.00963 0.03148 0.01002 0.03356 C 0.01041 0.03472 0.01054 0.03634 0.0108 0.03773 C 0.01132 0.03912 0.01185 0.04051 0.01237 0.0419 C 0.01289 0.04583 0.01315 0.04907 0.01393 0.05301 C 0.0164 0.06273 0.0151 0.05417 0.01705 0.0669 C 0.01757 0.07014 0.01823 0.07315 0.01862 0.07662 C 0.01901 0.07824 0.01914 0.08032 0.0194 0.08218 C 0.01966 0.08356 0.02005 0.08472 0.02018 0.08634 C 0.02057 0.08796 0.0207 0.09005 0.02096 0.0919 C 0.02148 0.09468 0.022 0.09745 0.02252 0.10023 C 0.02291 0.10139 0.02461 0.1088 0.02487 0.11134 C 0.02526 0.11389 0.02513 0.1169 0.02565 0.11968 C 0.02643 0.12268 0.02825 0.12477 0.02877 0.12801 C 0.02929 0.13079 0.02942 0.1338 0.03033 0.13634 C 0.03086 0.13773 0.03164 0.13889 0.0319 0.14051 C 0.03372 0.14768 0.03346 0.14954 0.03424 0.15718 C 0.03476 0.16181 0.03528 0.16643 0.0358 0.17106 C 0.03606 0.17245 0.03645 0.17361 0.03658 0.17523 C 0.03737 0.18032 0.03711 0.1831 0.03815 0.18773 C 0.03919 0.19143 0.0401 0.19537 0.04127 0.19884 C 0.04231 0.20162 0.04388 0.20393 0.0444 0.20718 L 0.04674 0.21968 C 0.047 0.22106 0.04739 0.22222 0.04752 0.22384 C 0.04765 0.22454 0.04882 0.23495 0.04908 0.23634 C 0.05 0.23912 0.05169 0.24143 0.05221 0.24468 L 0.05377 0.25301 L 0.05455 0.25718 C 0.05547 0.26134 0.05625 0.2669 0.05846 0.26968 L 0.0608 0.27245 C 0.06106 0.27477 0.06093 0.27731 0.06158 0.2794 C 0.06419 0.28727 0.06393 0.27893 0.06393 0.28356 L 0.06393 0.28356 " pathEditMode="relative" ptsTypes="AAAAAAAAAAAAAAAAAAAAAAAAAAAAAAAAAAAAA">
                                      <p:cBhvr>
                                        <p:cTn id="17" dur="2000" fill="hold"/>
                                        <p:tgtEl>
                                          <p:spTgt spid="16"/>
                                        </p:tgtEl>
                                        <p:attrNameLst>
                                          <p:attrName>ppt_x</p:attrName>
                                          <p:attrName>ppt_y</p:attrName>
                                        </p:attrNameLst>
                                      </p:cBhvr>
                                    </p:animMotion>
                                  </p:childTnLst>
                                </p:cTn>
                              </p:par>
                              <p:par>
                                <p:cTn id="18" presetID="0" presetClass="path" presetSubtype="0" accel="50000" decel="50000" fill="hold" grpId="0" nodeType="withEffect">
                                  <p:stCondLst>
                                    <p:cond delay="0"/>
                                  </p:stCondLst>
                                  <p:childTnLst>
                                    <p:animMotion origin="layout" path="M -0.00195 0.00254 L -0.00195 0.00254 C -0.00169 0.00717 -0.00169 0.0118 -0.00117 0.01643 C -0.00078 0.02014 0.00104 0.02777 0.00195 0.03171 C 0.00221 0.03287 0.00234 0.03449 0.00273 0.03588 C 0.00351 0.03865 0.00573 0.04305 0.00664 0.0456 C 0.00716 0.04722 0.00768 0.04907 0.0082 0.05115 C 0.00872 0.0537 0.00924 0.05671 0.00976 0.05949 C 0.01002 0.06088 0.01015 0.06227 0.01055 0.06365 C 0.01107 0.06551 0.01159 0.06713 0.01211 0.06921 C 0.01523 0.08426 0.01002 0.06481 0.01445 0.08032 C 0.01627 0.09676 0.0138 0.07963 0.0168 0.09143 L 0.01914 0.10393 C 0.0194 0.10532 0.01953 0.10671 0.01992 0.1081 C 0.02096 0.1118 0.02109 0.1169 0.02305 0.11921 L 0.02539 0.12199 L 0.02851 0.13032 C 0.02903 0.13171 0.0293 0.13356 0.03008 0.13449 C 0.03229 0.13703 0.03281 0.13727 0.03476 0.14143 C 0.03528 0.14259 0.03555 0.14444 0.03633 0.1456 C 0.03685 0.14629 0.03789 0.14629 0.03867 0.14699 C 0.03945 0.14768 0.04023 0.14861 0.04101 0.14977 C 0.0418 0.15092 0.04245 0.15277 0.04336 0.15393 C 0.04427 0.15509 0.04557 0.15532 0.04648 0.15671 C 0.04844 0.15949 0.04974 0.16389 0.05195 0.16643 C 0.05351 0.16828 0.05521 0.16944 0.05664 0.17199 C 0.06341 0.18402 0.05469 0.16921 0.06133 0.17893 C 0.06211 0.18009 0.06276 0.18171 0.06367 0.1831 C 0.0651 0.18495 0.06693 0.18611 0.06836 0.18865 C 0.06914 0.19004 0.06966 0.19166 0.0707 0.19282 C 0.07213 0.19421 0.07539 0.1956 0.07539 0.1956 C 0.07591 0.19699 0.07604 0.19884 0.07695 0.19977 C 0.07825 0.20115 0.08008 0.20162 0.08164 0.20254 C 0.0875 0.20602 0.08021 0.20115 0.08633 0.20671 C 0.08698 0.20717 0.08789 0.2074 0.08867 0.2081 C 0.08945 0.20879 0.09023 0.20972 0.09101 0.21088 C 0.0918 0.21203 0.09232 0.21389 0.09336 0.21504 C 0.09427 0.21597 0.09544 0.21574 0.09648 0.21643 C 0.09805 0.21713 0.09961 0.21782 0.10117 0.21921 C 0.10221 0.22014 0.10325 0.22083 0.1043 0.22199 C 0.10508 0.22268 0.10573 0.22384 0.10664 0.22477 C 0.10768 0.22569 0.11107 0.22708 0.11211 0.22754 C 0.11289 0.22847 0.11354 0.2294 0.11445 0.23032 C 0.11549 0.23125 0.11888 0.23264 0.11992 0.2331 C 0.1207 0.23402 0.12135 0.23495 0.12226 0.23588 C 0.12331 0.2368 0.12669 0.23819 0.12773 0.23865 C 0.13385 0.24583 0.13047 0.24352 0.13789 0.2456 C 0.13867 0.24606 0.13932 0.24652 0.14023 0.24699 C 0.14114 0.24745 0.14232 0.24768 0.14336 0.24838 C 0.1444 0.24907 0.14531 0.25023 0.14648 0.25115 C 0.15195 0.25509 0.14987 0.25162 0.15195 0.25532 L 0.15273 0.2581 " pathEditMode="relative" ptsTypes="AAAAAAAAAAAAAAAAAAAAAAAAAAAAAAAAAAAAAAAAAAAAAAAAAAAA">
                                      <p:cBhvr>
                                        <p:cTn id="19" dur="2000" fill="hold"/>
                                        <p:tgtEl>
                                          <p:spTgt spid="17"/>
                                        </p:tgtEl>
                                        <p:attrNameLst>
                                          <p:attrName>ppt_x</p:attrName>
                                          <p:attrName>ppt_y</p:attrName>
                                        </p:attrNameLst>
                                      </p:cBhvr>
                                    </p:animMotion>
                                  </p:childTnLst>
                                </p:cTn>
                              </p:par>
                              <p:par>
                                <p:cTn id="20" presetID="42" presetClass="exit" presetSubtype="0" fill="hold" nodeType="withEffect">
                                  <p:stCondLst>
                                    <p:cond delay="0"/>
                                  </p:stCondLst>
                                  <p:childTnLst>
                                    <p:animEffect transition="out" filter="fade">
                                      <p:cBhvr>
                                        <p:cTn id="21" dur="1000"/>
                                        <p:tgtEl>
                                          <p:spTgt spid="21"/>
                                        </p:tgtEl>
                                      </p:cBhvr>
                                    </p:animEffect>
                                    <p:anim calcmode="lin" valueType="num">
                                      <p:cBhvr>
                                        <p:cTn id="22" dur="1000"/>
                                        <p:tgtEl>
                                          <p:spTgt spid="21"/>
                                        </p:tgtEl>
                                        <p:attrNameLst>
                                          <p:attrName>ppt_x</p:attrName>
                                        </p:attrNameLst>
                                      </p:cBhvr>
                                      <p:tavLst>
                                        <p:tav tm="0">
                                          <p:val>
                                            <p:strVal val="ppt_x"/>
                                          </p:val>
                                        </p:tav>
                                        <p:tav tm="100000">
                                          <p:val>
                                            <p:strVal val="ppt_x"/>
                                          </p:val>
                                        </p:tav>
                                      </p:tavLst>
                                    </p:anim>
                                    <p:anim calcmode="lin" valueType="num">
                                      <p:cBhvr>
                                        <p:cTn id="23" dur="1000"/>
                                        <p:tgtEl>
                                          <p:spTgt spid="21"/>
                                        </p:tgtEl>
                                        <p:attrNameLst>
                                          <p:attrName>ppt_y</p:attrName>
                                        </p:attrNameLst>
                                      </p:cBhvr>
                                      <p:tavLst>
                                        <p:tav tm="0">
                                          <p:val>
                                            <p:strVal val="ppt_y"/>
                                          </p:val>
                                        </p:tav>
                                        <p:tav tm="100000">
                                          <p:val>
                                            <p:strVal val="ppt_y+.1"/>
                                          </p:val>
                                        </p:tav>
                                      </p:tavLst>
                                    </p:anim>
                                    <p:set>
                                      <p:cBhvr>
                                        <p:cTn id="24" dur="1" fill="hold">
                                          <p:stCondLst>
                                            <p:cond delay="999"/>
                                          </p:stCondLst>
                                        </p:cTn>
                                        <p:tgtEl>
                                          <p:spTgt spid="21"/>
                                        </p:tgtEl>
                                        <p:attrNameLst>
                                          <p:attrName>style.visibility</p:attrName>
                                        </p:attrNameLst>
                                      </p:cBhvr>
                                      <p:to>
                                        <p:strVal val="hidden"/>
                                      </p:to>
                                    </p:set>
                                  </p:childTnLst>
                                </p:cTn>
                              </p:par>
                              <p:par>
                                <p:cTn id="25" presetID="42" presetClass="exit" presetSubtype="0" fill="hold" nodeType="withEffect">
                                  <p:stCondLst>
                                    <p:cond delay="0"/>
                                  </p:stCondLst>
                                  <p:childTnLst>
                                    <p:animEffect transition="out" filter="fade">
                                      <p:cBhvr>
                                        <p:cTn id="26" dur="1000"/>
                                        <p:tgtEl>
                                          <p:spTgt spid="20"/>
                                        </p:tgtEl>
                                      </p:cBhvr>
                                    </p:animEffect>
                                    <p:anim calcmode="lin" valueType="num">
                                      <p:cBhvr>
                                        <p:cTn id="27" dur="1000"/>
                                        <p:tgtEl>
                                          <p:spTgt spid="20"/>
                                        </p:tgtEl>
                                        <p:attrNameLst>
                                          <p:attrName>ppt_x</p:attrName>
                                        </p:attrNameLst>
                                      </p:cBhvr>
                                      <p:tavLst>
                                        <p:tav tm="0">
                                          <p:val>
                                            <p:strVal val="ppt_x"/>
                                          </p:val>
                                        </p:tav>
                                        <p:tav tm="100000">
                                          <p:val>
                                            <p:strVal val="ppt_x"/>
                                          </p:val>
                                        </p:tav>
                                      </p:tavLst>
                                    </p:anim>
                                    <p:anim calcmode="lin" valueType="num">
                                      <p:cBhvr>
                                        <p:cTn id="28" dur="1000"/>
                                        <p:tgtEl>
                                          <p:spTgt spid="20"/>
                                        </p:tgtEl>
                                        <p:attrNameLst>
                                          <p:attrName>ppt_y</p:attrName>
                                        </p:attrNameLst>
                                      </p:cBhvr>
                                      <p:tavLst>
                                        <p:tav tm="0">
                                          <p:val>
                                            <p:strVal val="ppt_y"/>
                                          </p:val>
                                        </p:tav>
                                        <p:tav tm="100000">
                                          <p:val>
                                            <p:strVal val="ppt_y+.1"/>
                                          </p:val>
                                        </p:tav>
                                      </p:tavLst>
                                    </p:anim>
                                    <p:set>
                                      <p:cBhvr>
                                        <p:cTn id="29" dur="1" fill="hold">
                                          <p:stCondLst>
                                            <p:cond delay="999"/>
                                          </p:stCondLst>
                                        </p:cTn>
                                        <p:tgtEl>
                                          <p:spTgt spid="20"/>
                                        </p:tgtEl>
                                        <p:attrNameLst>
                                          <p:attrName>style.visibility</p:attrName>
                                        </p:attrNameLst>
                                      </p:cBhvr>
                                      <p:to>
                                        <p:strVal val="hidden"/>
                                      </p:to>
                                    </p:set>
                                  </p:childTnLst>
                                </p:cTn>
                              </p:par>
                              <p:par>
                                <p:cTn id="30" presetID="42" presetClass="exit" presetSubtype="0" fill="hold" nodeType="withEffect">
                                  <p:stCondLst>
                                    <p:cond delay="0"/>
                                  </p:stCondLst>
                                  <p:childTnLst>
                                    <p:animEffect transition="out" filter="fade">
                                      <p:cBhvr>
                                        <p:cTn id="31" dur="1000"/>
                                        <p:tgtEl>
                                          <p:spTgt spid="5122"/>
                                        </p:tgtEl>
                                      </p:cBhvr>
                                    </p:animEffect>
                                    <p:anim calcmode="lin" valueType="num">
                                      <p:cBhvr>
                                        <p:cTn id="32" dur="1000"/>
                                        <p:tgtEl>
                                          <p:spTgt spid="5122"/>
                                        </p:tgtEl>
                                        <p:attrNameLst>
                                          <p:attrName>ppt_x</p:attrName>
                                        </p:attrNameLst>
                                      </p:cBhvr>
                                      <p:tavLst>
                                        <p:tav tm="0">
                                          <p:val>
                                            <p:strVal val="ppt_x"/>
                                          </p:val>
                                        </p:tav>
                                        <p:tav tm="100000">
                                          <p:val>
                                            <p:strVal val="ppt_x"/>
                                          </p:val>
                                        </p:tav>
                                      </p:tavLst>
                                    </p:anim>
                                    <p:anim calcmode="lin" valueType="num">
                                      <p:cBhvr>
                                        <p:cTn id="33" dur="1000"/>
                                        <p:tgtEl>
                                          <p:spTgt spid="5122"/>
                                        </p:tgtEl>
                                        <p:attrNameLst>
                                          <p:attrName>ppt_y</p:attrName>
                                        </p:attrNameLst>
                                      </p:cBhvr>
                                      <p:tavLst>
                                        <p:tav tm="0">
                                          <p:val>
                                            <p:strVal val="ppt_y"/>
                                          </p:val>
                                        </p:tav>
                                        <p:tav tm="100000">
                                          <p:val>
                                            <p:strVal val="ppt_y+.1"/>
                                          </p:val>
                                        </p:tav>
                                      </p:tavLst>
                                    </p:anim>
                                    <p:set>
                                      <p:cBhvr>
                                        <p:cTn id="34" dur="1" fill="hold">
                                          <p:stCondLst>
                                            <p:cond delay="999"/>
                                          </p:stCondLst>
                                        </p:cTn>
                                        <p:tgtEl>
                                          <p:spTgt spid="5122"/>
                                        </p:tgtEl>
                                        <p:attrNameLst>
                                          <p:attrName>style.visibility</p:attrName>
                                        </p:attrNameLst>
                                      </p:cBhvr>
                                      <p:to>
                                        <p:strVal val="hidden"/>
                                      </p:to>
                                    </p:set>
                                  </p:childTnLst>
                                </p:cTn>
                              </p:par>
                              <p:par>
                                <p:cTn id="35" presetID="2" presetClass="entr" presetSubtype="1"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ppt_x"/>
                                          </p:val>
                                        </p:tav>
                                        <p:tav tm="100000">
                                          <p:val>
                                            <p:strVal val="#ppt_x"/>
                                          </p:val>
                                        </p:tav>
                                      </p:tavLst>
                                    </p:anim>
                                    <p:anim calcmode="lin" valueType="num">
                                      <p:cBhvr additive="base">
                                        <p:cTn id="38"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2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648D59B-52F3-4825-A1A4-13CB88C8F560}"/>
              </a:ext>
            </a:extLst>
          </p:cNvPr>
          <p:cNvPicPr>
            <a:picLocks noChangeAspect="1"/>
          </p:cNvPicPr>
          <p:nvPr/>
        </p:nvPicPr>
        <p:blipFill rotWithShape="1">
          <a:blip r:embed="rId3">
            <a:extLst>
              <a:ext uri="{28A0092B-C50C-407E-A947-70E740481C1C}">
                <a14:useLocalDpi xmlns:a14="http://schemas.microsoft.com/office/drawing/2010/main" val="0"/>
              </a:ext>
            </a:extLst>
          </a:blip>
          <a:srcRect l="67512" r="16919" b="85268"/>
          <a:stretch/>
        </p:blipFill>
        <p:spPr>
          <a:xfrm>
            <a:off x="1" y="176810"/>
            <a:ext cx="12191999" cy="6858000"/>
          </a:xfrm>
          <a:prstGeom prst="rect">
            <a:avLst/>
          </a:prstGeom>
        </p:spPr>
      </p:pic>
      <p:sp>
        <p:nvSpPr>
          <p:cNvPr id="4" name="Rectangle 3">
            <a:extLst>
              <a:ext uri="{FF2B5EF4-FFF2-40B4-BE49-F238E27FC236}">
                <a16:creationId xmlns:a16="http://schemas.microsoft.com/office/drawing/2014/main" id="{B310A733-B761-4EEA-8A79-58CC84A03484}"/>
              </a:ext>
            </a:extLst>
          </p:cNvPr>
          <p:cNvSpPr/>
          <p:nvPr/>
        </p:nvSpPr>
        <p:spPr>
          <a:xfrm>
            <a:off x="0" y="-2104"/>
            <a:ext cx="12209053" cy="257575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38BD4BC-1AF1-4B82-9723-B006FBCFA50C}"/>
              </a:ext>
            </a:extLst>
          </p:cNvPr>
          <p:cNvPicPr>
            <a:picLocks noChangeAspect="1"/>
          </p:cNvPicPr>
          <p:nvPr/>
        </p:nvPicPr>
        <p:blipFill>
          <a:blip r:embed="rId4"/>
          <a:stretch>
            <a:fillRect/>
          </a:stretch>
        </p:blipFill>
        <p:spPr>
          <a:xfrm>
            <a:off x="17053" y="592311"/>
            <a:ext cx="12192000" cy="1984633"/>
          </a:xfrm>
          <a:prstGeom prst="rect">
            <a:avLst/>
          </a:prstGeom>
        </p:spPr>
      </p:pic>
      <p:pic>
        <p:nvPicPr>
          <p:cNvPr id="6" name="Picture 5">
            <a:extLst>
              <a:ext uri="{FF2B5EF4-FFF2-40B4-BE49-F238E27FC236}">
                <a16:creationId xmlns:a16="http://schemas.microsoft.com/office/drawing/2014/main" id="{F0DFE16E-FA81-4A51-B6EE-A169409A7780}"/>
              </a:ext>
            </a:extLst>
          </p:cNvPr>
          <p:cNvPicPr>
            <a:picLocks noChangeAspect="1"/>
          </p:cNvPicPr>
          <p:nvPr/>
        </p:nvPicPr>
        <p:blipFill>
          <a:blip r:embed="rId5"/>
          <a:stretch>
            <a:fillRect/>
          </a:stretch>
        </p:blipFill>
        <p:spPr>
          <a:xfrm>
            <a:off x="3497339" y="2601685"/>
            <a:ext cx="5535168" cy="3291840"/>
          </a:xfrm>
          <a:prstGeom prst="rect">
            <a:avLst/>
          </a:prstGeom>
        </p:spPr>
      </p:pic>
      <p:sp>
        <p:nvSpPr>
          <p:cNvPr id="15" name="Oval 14">
            <a:extLst>
              <a:ext uri="{FF2B5EF4-FFF2-40B4-BE49-F238E27FC236}">
                <a16:creationId xmlns:a16="http://schemas.microsoft.com/office/drawing/2014/main" id="{E2EAA35D-88A3-4E34-AD83-B5A8E98B19A7}"/>
              </a:ext>
            </a:extLst>
          </p:cNvPr>
          <p:cNvSpPr/>
          <p:nvPr/>
        </p:nvSpPr>
        <p:spPr>
          <a:xfrm>
            <a:off x="6165285" y="2598387"/>
            <a:ext cx="125072" cy="125072"/>
          </a:xfrm>
          <a:prstGeom prst="ellipse">
            <a:avLst/>
          </a:prstGeom>
          <a:solidFill>
            <a:srgbClr val="FFFF00"/>
          </a:solid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414281A-EF92-4F52-B479-C2AAF87BE22A}"/>
              </a:ext>
            </a:extLst>
          </p:cNvPr>
          <p:cNvSpPr/>
          <p:nvPr/>
        </p:nvSpPr>
        <p:spPr>
          <a:xfrm>
            <a:off x="6157436" y="2669543"/>
            <a:ext cx="125072" cy="125072"/>
          </a:xfrm>
          <a:prstGeom prst="ellipse">
            <a:avLst/>
          </a:prstGeom>
          <a:solidFill>
            <a:srgbClr val="FFFF00"/>
          </a:solid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53AFD52-3594-4580-9483-CE4AE9599542}"/>
              </a:ext>
            </a:extLst>
          </p:cNvPr>
          <p:cNvSpPr/>
          <p:nvPr/>
        </p:nvSpPr>
        <p:spPr>
          <a:xfrm>
            <a:off x="6172176" y="2635675"/>
            <a:ext cx="125072" cy="125072"/>
          </a:xfrm>
          <a:prstGeom prst="ellipse">
            <a:avLst/>
          </a:prstGeom>
          <a:solidFill>
            <a:srgbClr val="FFFF00"/>
          </a:solid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0D44C9B-1583-459E-BC8B-5421DCCE976E}"/>
              </a:ext>
            </a:extLst>
          </p:cNvPr>
          <p:cNvSpPr/>
          <p:nvPr/>
        </p:nvSpPr>
        <p:spPr>
          <a:xfrm>
            <a:off x="6157436" y="2657181"/>
            <a:ext cx="125072" cy="125072"/>
          </a:xfrm>
          <a:prstGeom prst="ellipse">
            <a:avLst/>
          </a:prstGeom>
          <a:solidFill>
            <a:srgbClr val="FFFF00"/>
          </a:solid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6" name="Picture 6" descr="See the source image">
            <a:extLst>
              <a:ext uri="{FF2B5EF4-FFF2-40B4-BE49-F238E27FC236}">
                <a16:creationId xmlns:a16="http://schemas.microsoft.com/office/drawing/2014/main" id="{E1DE6911-0B48-4D0F-909D-DFC10A53243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78990"/>
          <a:stretch/>
        </p:blipFill>
        <p:spPr bwMode="auto">
          <a:xfrm>
            <a:off x="17054" y="1495901"/>
            <a:ext cx="12157893" cy="1440873"/>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6B23E1D3-23AC-4C71-9350-B6DCE74FE5FC}"/>
              </a:ext>
            </a:extLst>
          </p:cNvPr>
          <p:cNvSpPr txBox="1"/>
          <p:nvPr/>
        </p:nvSpPr>
        <p:spPr>
          <a:xfrm>
            <a:off x="570424" y="5679212"/>
            <a:ext cx="9487975" cy="923330"/>
          </a:xfrm>
          <a:prstGeom prst="rect">
            <a:avLst/>
          </a:prstGeom>
          <a:noFill/>
        </p:spPr>
        <p:txBody>
          <a:bodyPr wrap="square" rtlCol="0">
            <a:spAutoFit/>
          </a:bodyPr>
          <a:lstStyle/>
          <a:p>
            <a:r>
              <a:rPr lang="en-US" sz="5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Death!</a:t>
            </a:r>
          </a:p>
        </p:txBody>
      </p:sp>
    </p:spTree>
    <p:extLst>
      <p:ext uri="{BB962C8B-B14F-4D97-AF65-F5344CB8AC3E}">
        <p14:creationId xmlns:p14="http://schemas.microsoft.com/office/powerpoint/2010/main" val="4522569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xEl>
                                              <p:pRg st="0" end="0"/>
                                            </p:txEl>
                                          </p:spTgt>
                                        </p:tgtEl>
                                        <p:attrNameLst>
                                          <p:attrName>style.visibility</p:attrName>
                                        </p:attrNameLst>
                                      </p:cBhvr>
                                      <p:to>
                                        <p:strVal val="visible"/>
                                      </p:to>
                                    </p:set>
                                    <p:animEffect transition="in" filter="fade">
                                      <p:cBhvr>
                                        <p:cTn id="12"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157930-714A-4D74-A032-848042EAE01A}"/>
              </a:ext>
            </a:extLst>
          </p:cNvPr>
          <p:cNvPicPr>
            <a:picLocks noChangeAspect="1"/>
          </p:cNvPicPr>
          <p:nvPr/>
        </p:nvPicPr>
        <p:blipFill>
          <a:blip r:embed="rId2"/>
          <a:stretch>
            <a:fillRect/>
          </a:stretch>
        </p:blipFill>
        <p:spPr>
          <a:xfrm>
            <a:off x="-1" y="0"/>
            <a:ext cx="12202847" cy="6858000"/>
          </a:xfrm>
          <a:prstGeom prst="rect">
            <a:avLst/>
          </a:prstGeom>
        </p:spPr>
      </p:pic>
      <p:sp>
        <p:nvSpPr>
          <p:cNvPr id="4" name="TextBox 3">
            <a:extLst>
              <a:ext uri="{FF2B5EF4-FFF2-40B4-BE49-F238E27FC236}">
                <a16:creationId xmlns:a16="http://schemas.microsoft.com/office/drawing/2014/main" id="{502A52C5-068F-4452-BA65-E5E7401CC616}"/>
              </a:ext>
            </a:extLst>
          </p:cNvPr>
          <p:cNvSpPr txBox="1">
            <a:spLocks noChangeArrowheads="1"/>
          </p:cNvSpPr>
          <p:nvPr/>
        </p:nvSpPr>
        <p:spPr bwMode="auto">
          <a:xfrm>
            <a:off x="9104625" y="6493824"/>
            <a:ext cx="296862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A50021"/>
              </a:buClr>
              <a:buSzPct val="75000"/>
              <a:buFont typeface="Wingdings" panose="05000000000000000000" pitchFamily="2" charset="2"/>
              <a:defRPr sz="3200" b="1">
                <a:solidFill>
                  <a:schemeClr val="tx2"/>
                </a:solidFill>
                <a:latin typeface="Arial" panose="020B0604020202020204" pitchFamily="34" charset="0"/>
              </a:defRPr>
            </a:lvl1pPr>
            <a:lvl2pPr marL="742950" indent="-285750" eaLnBrk="0" hangingPunct="0">
              <a:spcBef>
                <a:spcPct val="20000"/>
              </a:spcBef>
              <a:buClr>
                <a:schemeClr val="tx1"/>
              </a:buClr>
              <a:buChar char="•"/>
              <a:defRPr sz="2800">
                <a:solidFill>
                  <a:schemeClr val="tx1"/>
                </a:solidFill>
                <a:latin typeface="Arial" panose="020B0604020202020204" pitchFamily="34" charset="0"/>
              </a:defRPr>
            </a:lvl2pPr>
            <a:lvl3pPr marL="1143000" indent="-228600" eaLnBrk="0" hangingPunct="0">
              <a:spcBef>
                <a:spcPct val="20000"/>
              </a:spcBef>
              <a:buClr>
                <a:schemeClr val="tx1"/>
              </a:buClr>
              <a:buChar char="•"/>
              <a:defRPr sz="2400">
                <a:solidFill>
                  <a:schemeClr val="tx1"/>
                </a:solidFill>
                <a:latin typeface="Arial" panose="020B0604020202020204" pitchFamily="34" charset="0"/>
              </a:defRPr>
            </a:lvl3pPr>
            <a:lvl4pPr marL="1600200" indent="-228600" eaLnBrk="0" hangingPunct="0">
              <a:spcBef>
                <a:spcPct val="20000"/>
              </a:spcBef>
              <a:buClr>
                <a:schemeClr val="tx1"/>
              </a:buClr>
              <a:buChar char="•"/>
              <a:defRPr sz="2400">
                <a:solidFill>
                  <a:schemeClr val="tx1"/>
                </a:solidFill>
                <a:latin typeface="Arial" panose="020B0604020202020204" pitchFamily="34" charset="0"/>
              </a:defRPr>
            </a:lvl4pPr>
            <a:lvl5pPr marL="2057400" indent="-228600" eaLnBrk="0" hangingPunct="0">
              <a:spcBef>
                <a:spcPct val="20000"/>
              </a:spcBef>
              <a:buClr>
                <a:schemeClr val="tx1"/>
              </a:buClr>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9pPr>
          </a:lstStyle>
          <a:p>
            <a:pPr algn="r" eaLnBrk="1" hangingPunct="1">
              <a:spcBef>
                <a:spcPct val="0"/>
              </a:spcBef>
              <a:buClr>
                <a:schemeClr val="bg1"/>
              </a:buClr>
              <a:buSzTx/>
              <a:buFontTx/>
              <a:buNone/>
            </a:pPr>
            <a:r>
              <a:rPr lang="en-US" altLang="en-US" sz="1000" b="0" dirty="0">
                <a:solidFill>
                  <a:schemeClr val="bg1"/>
                </a:solidFill>
                <a:latin typeface="Cambria" panose="02040503050406030204" pitchFamily="18" charset="0"/>
                <a:ea typeface="Cambria" panose="02040503050406030204" pitchFamily="18" charset="0"/>
              </a:rPr>
              <a:t>Zone8 Landscaping &amp; Lawn Care</a:t>
            </a:r>
          </a:p>
        </p:txBody>
      </p:sp>
      <p:sp>
        <p:nvSpPr>
          <p:cNvPr id="5" name="TextBox 4">
            <a:extLst>
              <a:ext uri="{FF2B5EF4-FFF2-40B4-BE49-F238E27FC236}">
                <a16:creationId xmlns:a16="http://schemas.microsoft.com/office/drawing/2014/main" id="{C2A94739-F20F-4E6F-B002-B9C3AB8375A9}"/>
              </a:ext>
            </a:extLst>
          </p:cNvPr>
          <p:cNvSpPr txBox="1"/>
          <p:nvPr/>
        </p:nvSpPr>
        <p:spPr>
          <a:xfrm>
            <a:off x="830318" y="4950372"/>
            <a:ext cx="3820277" cy="1107996"/>
          </a:xfrm>
          <a:prstGeom prst="rect">
            <a:avLst/>
          </a:prstGeom>
          <a:noFill/>
        </p:spPr>
        <p:txBody>
          <a:bodyPr wrap="none" rtlCol="0">
            <a:spAutoFit/>
          </a:bodyPr>
          <a:lstStyle/>
          <a:p>
            <a:r>
              <a:rPr lang="en-US" sz="66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Aerating</a:t>
            </a:r>
          </a:p>
        </p:txBody>
      </p:sp>
    </p:spTree>
    <p:extLst>
      <p:ext uri="{BB962C8B-B14F-4D97-AF65-F5344CB8AC3E}">
        <p14:creationId xmlns:p14="http://schemas.microsoft.com/office/powerpoint/2010/main" val="1855991656"/>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172B0F0-0527-4D4E-B91D-AA9AA3DAA695}"/>
              </a:ext>
            </a:extLst>
          </p:cNvPr>
          <p:cNvSpPr txBox="1">
            <a:spLocks noChangeArrowheads="1"/>
          </p:cNvSpPr>
          <p:nvPr/>
        </p:nvSpPr>
        <p:spPr bwMode="auto">
          <a:xfrm>
            <a:off x="2209800" y="5334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189" rtl="0" eaLnBrk="1" fontAlgn="base" hangingPunct="1">
              <a:spcBef>
                <a:spcPct val="0"/>
              </a:spcBef>
              <a:spcAft>
                <a:spcPct val="0"/>
              </a:spcAft>
              <a:defRPr sz="4400" kern="1200">
                <a:solidFill>
                  <a:schemeClr val="tx1"/>
                </a:solidFill>
                <a:latin typeface="+mj-lt"/>
                <a:ea typeface="ＭＳ Ｐゴシック" charset="-128"/>
                <a:cs typeface="+mj-cs"/>
              </a:defRPr>
            </a:lvl1pPr>
            <a:lvl2pPr algn="ctr" defTabSz="457189" rtl="0" eaLnBrk="1" fontAlgn="base" hangingPunct="1">
              <a:spcBef>
                <a:spcPct val="0"/>
              </a:spcBef>
              <a:spcAft>
                <a:spcPct val="0"/>
              </a:spcAft>
              <a:defRPr sz="4400">
                <a:solidFill>
                  <a:schemeClr val="tx1"/>
                </a:solidFill>
                <a:latin typeface="Calibri" charset="0"/>
                <a:ea typeface="ＭＳ Ｐゴシック" charset="-128"/>
              </a:defRPr>
            </a:lvl2pPr>
            <a:lvl3pPr algn="ctr" defTabSz="457189" rtl="0" eaLnBrk="1" fontAlgn="base" hangingPunct="1">
              <a:spcBef>
                <a:spcPct val="0"/>
              </a:spcBef>
              <a:spcAft>
                <a:spcPct val="0"/>
              </a:spcAft>
              <a:defRPr sz="4400">
                <a:solidFill>
                  <a:schemeClr val="tx1"/>
                </a:solidFill>
                <a:latin typeface="Calibri" charset="0"/>
                <a:ea typeface="ＭＳ Ｐゴシック" charset="-128"/>
              </a:defRPr>
            </a:lvl3pPr>
            <a:lvl4pPr algn="ctr" defTabSz="457189" rtl="0" eaLnBrk="1" fontAlgn="base" hangingPunct="1">
              <a:spcBef>
                <a:spcPct val="0"/>
              </a:spcBef>
              <a:spcAft>
                <a:spcPct val="0"/>
              </a:spcAft>
              <a:defRPr sz="4400">
                <a:solidFill>
                  <a:schemeClr val="tx1"/>
                </a:solidFill>
                <a:latin typeface="Calibri" charset="0"/>
                <a:ea typeface="ＭＳ Ｐゴシック" charset="-128"/>
              </a:defRPr>
            </a:lvl4pPr>
            <a:lvl5pPr algn="ctr" defTabSz="457189" rtl="0" eaLnBrk="1" fontAlgn="base" hangingPunct="1">
              <a:spcBef>
                <a:spcPct val="0"/>
              </a:spcBef>
              <a:spcAft>
                <a:spcPct val="0"/>
              </a:spcAft>
              <a:defRPr sz="4400">
                <a:solidFill>
                  <a:schemeClr val="tx1"/>
                </a:solidFill>
                <a:latin typeface="Calibri" charset="0"/>
                <a:ea typeface="ＭＳ Ｐゴシック" charset="-128"/>
              </a:defRPr>
            </a:lvl5pPr>
            <a:lvl6pPr marL="457189" algn="ctr" defTabSz="457189" rtl="0" eaLnBrk="1" fontAlgn="base" hangingPunct="1">
              <a:spcBef>
                <a:spcPct val="0"/>
              </a:spcBef>
              <a:spcAft>
                <a:spcPct val="0"/>
              </a:spcAft>
              <a:defRPr sz="4400">
                <a:solidFill>
                  <a:schemeClr val="tx1"/>
                </a:solidFill>
                <a:latin typeface="Calibri" charset="0"/>
                <a:ea typeface="ＭＳ Ｐゴシック" charset="-128"/>
              </a:defRPr>
            </a:lvl6pPr>
            <a:lvl7pPr marL="914377" algn="ctr" defTabSz="457189" rtl="0" eaLnBrk="1" fontAlgn="base" hangingPunct="1">
              <a:spcBef>
                <a:spcPct val="0"/>
              </a:spcBef>
              <a:spcAft>
                <a:spcPct val="0"/>
              </a:spcAft>
              <a:defRPr sz="4400">
                <a:solidFill>
                  <a:schemeClr val="tx1"/>
                </a:solidFill>
                <a:latin typeface="Calibri" charset="0"/>
                <a:ea typeface="ＭＳ Ｐゴシック" charset="-128"/>
              </a:defRPr>
            </a:lvl7pPr>
            <a:lvl8pPr marL="1371566" algn="ctr" defTabSz="457189" rtl="0" eaLnBrk="1" fontAlgn="base" hangingPunct="1">
              <a:spcBef>
                <a:spcPct val="0"/>
              </a:spcBef>
              <a:spcAft>
                <a:spcPct val="0"/>
              </a:spcAft>
              <a:defRPr sz="4400">
                <a:solidFill>
                  <a:schemeClr val="tx1"/>
                </a:solidFill>
                <a:latin typeface="Calibri" charset="0"/>
                <a:ea typeface="ＭＳ Ｐゴシック" charset="-128"/>
              </a:defRPr>
            </a:lvl8pPr>
            <a:lvl9pPr marL="1828754" algn="ctr" defTabSz="457189" rtl="0" eaLnBrk="1" fontAlgn="base" hangingPunct="1">
              <a:spcBef>
                <a:spcPct val="0"/>
              </a:spcBef>
              <a:spcAft>
                <a:spcPct val="0"/>
              </a:spcAft>
              <a:defRPr sz="4400">
                <a:solidFill>
                  <a:schemeClr val="tx1"/>
                </a:solidFill>
                <a:latin typeface="Calibri" charset="0"/>
                <a:ea typeface="ＭＳ Ｐゴシック" charset="-128"/>
              </a:defRPr>
            </a:lvl9pPr>
          </a:lstStyle>
          <a:p>
            <a:r>
              <a:rPr lang="en-US" altLang="en-US" sz="5400" b="1" dirty="0">
                <a:solidFill>
                  <a:srgbClr val="990000"/>
                </a:solidFill>
                <a:latin typeface="Tahoma" panose="020B0604030504040204" pitchFamily="34" charset="0"/>
                <a:cs typeface="Tahoma" panose="020B0604030504040204" pitchFamily="34" charset="0"/>
              </a:rPr>
              <a:t>How to Save Money?</a:t>
            </a:r>
          </a:p>
        </p:txBody>
      </p:sp>
      <p:sp>
        <p:nvSpPr>
          <p:cNvPr id="4" name="Rectangle 12">
            <a:extLst>
              <a:ext uri="{FF2B5EF4-FFF2-40B4-BE49-F238E27FC236}">
                <a16:creationId xmlns:a16="http://schemas.microsoft.com/office/drawing/2014/main" id="{7A3B49CB-A217-49FB-B2CA-73C5730CCE0D}"/>
              </a:ext>
            </a:extLst>
          </p:cNvPr>
          <p:cNvSpPr txBox="1">
            <a:spLocks noChangeArrowheads="1"/>
          </p:cNvSpPr>
          <p:nvPr/>
        </p:nvSpPr>
        <p:spPr bwMode="auto">
          <a:xfrm>
            <a:off x="1104900" y="2001982"/>
            <a:ext cx="10408227"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891" indent="-342891" algn="l" defTabSz="457189"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ＭＳ Ｐゴシック" charset="-128"/>
                <a:cs typeface="+mn-cs"/>
              </a:defRPr>
            </a:lvl1pPr>
            <a:lvl2pPr marL="742932" indent="-285744" algn="l" defTabSz="457189"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2971" indent="-228594" algn="l" defTabSz="457189"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160" indent="-228594" algn="l" defTabSz="457189"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349" indent="-228594" algn="l" defTabSz="457189"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800"/>
              </a:spcBef>
              <a:buClr>
                <a:srgbClr val="996600"/>
              </a:buClr>
              <a:buSzPct val="100000"/>
              <a:buFont typeface="Wingdings" panose="05000000000000000000" pitchFamily="2" charset="2"/>
              <a:buChar char="§"/>
            </a:pPr>
            <a:r>
              <a:rPr lang="en-US" altLang="en-US" sz="3600" b="1" dirty="0">
                <a:solidFill>
                  <a:srgbClr val="000000"/>
                </a:solidFill>
                <a:latin typeface="Cambria" panose="02040503050406030204" pitchFamily="18" charset="0"/>
                <a:cs typeface="Times New Roman" panose="02020603050405020304" pitchFamily="18" charset="0"/>
              </a:rPr>
              <a:t>Fertilize and kill weeds in fall</a:t>
            </a:r>
          </a:p>
          <a:p>
            <a:pPr>
              <a:spcBef>
                <a:spcPts val="1800"/>
              </a:spcBef>
              <a:buClr>
                <a:srgbClr val="996600"/>
              </a:buClr>
              <a:buSzPct val="100000"/>
              <a:buFont typeface="Wingdings" panose="05000000000000000000" pitchFamily="2" charset="2"/>
              <a:buChar char="§"/>
            </a:pPr>
            <a:r>
              <a:rPr lang="en-US" altLang="en-US" sz="3600" b="1" dirty="0">
                <a:solidFill>
                  <a:srgbClr val="000000"/>
                </a:solidFill>
                <a:latin typeface="Cambria" panose="02040503050406030204" pitchFamily="18" charset="0"/>
                <a:cs typeface="Times New Roman" panose="02020603050405020304" pitchFamily="18" charset="0"/>
              </a:rPr>
              <a:t>Don’t collect clippings</a:t>
            </a:r>
          </a:p>
          <a:p>
            <a:pPr>
              <a:spcBef>
                <a:spcPts val="1800"/>
              </a:spcBef>
              <a:buClr>
                <a:srgbClr val="996600"/>
              </a:buClr>
              <a:buSzPct val="100000"/>
              <a:buFont typeface="Wingdings" panose="05000000000000000000" pitchFamily="2" charset="2"/>
              <a:buChar char="§"/>
            </a:pPr>
            <a:r>
              <a:rPr lang="en-US" altLang="en-US" sz="3600" b="1" dirty="0">
                <a:solidFill>
                  <a:srgbClr val="000000"/>
                </a:solidFill>
                <a:latin typeface="Cambria" panose="02040503050406030204" pitchFamily="18" charset="0"/>
                <a:cs typeface="Times New Roman" panose="02020603050405020304" pitchFamily="18" charset="0"/>
              </a:rPr>
              <a:t>Mow tall</a:t>
            </a:r>
          </a:p>
          <a:p>
            <a:pPr>
              <a:spcBef>
                <a:spcPts val="1800"/>
              </a:spcBef>
              <a:buClr>
                <a:srgbClr val="996600"/>
              </a:buClr>
              <a:buSzPct val="100000"/>
              <a:buFont typeface="Wingdings" panose="05000000000000000000" pitchFamily="2" charset="2"/>
              <a:buChar char="§"/>
            </a:pPr>
            <a:r>
              <a:rPr lang="en-US" altLang="en-US" sz="3600" b="1" dirty="0">
                <a:solidFill>
                  <a:srgbClr val="000000"/>
                </a:solidFill>
                <a:latin typeface="Cambria" panose="02040503050406030204" pitchFamily="18" charset="0"/>
                <a:cs typeface="Times New Roman" panose="02020603050405020304" pitchFamily="18" charset="0"/>
              </a:rPr>
              <a:t>Irrigate infrequently/deeply or not at all</a:t>
            </a:r>
          </a:p>
          <a:p>
            <a:pPr>
              <a:spcBef>
                <a:spcPts val="1800"/>
              </a:spcBef>
              <a:buClr>
                <a:srgbClr val="996600"/>
              </a:buClr>
              <a:buSzPct val="100000"/>
              <a:buFont typeface="Wingdings" panose="05000000000000000000" pitchFamily="2" charset="2"/>
              <a:buChar char="§"/>
            </a:pPr>
            <a:r>
              <a:rPr lang="en-US" altLang="en-US" sz="3600" b="1" dirty="0">
                <a:solidFill>
                  <a:srgbClr val="000000"/>
                </a:solidFill>
                <a:latin typeface="Cambria" panose="02040503050406030204" pitchFamily="18" charset="0"/>
                <a:cs typeface="Times New Roman" panose="02020603050405020304" pitchFamily="18" charset="0"/>
              </a:rPr>
              <a:t>Aerate only when needed</a:t>
            </a:r>
          </a:p>
        </p:txBody>
      </p:sp>
    </p:spTree>
    <p:extLst>
      <p:ext uri="{BB962C8B-B14F-4D97-AF65-F5344CB8AC3E}">
        <p14:creationId xmlns:p14="http://schemas.microsoft.com/office/powerpoint/2010/main" val="2134891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7D0409-62C1-4531-AFB5-3391D007FEDC}"/>
              </a:ext>
            </a:extLst>
          </p:cNvPr>
          <p:cNvPicPr>
            <a:picLocks noChangeAspect="1"/>
          </p:cNvPicPr>
          <p:nvPr/>
        </p:nvPicPr>
        <p:blipFill>
          <a:blip r:embed="rId2"/>
          <a:stretch>
            <a:fillRect/>
          </a:stretch>
        </p:blipFill>
        <p:spPr>
          <a:xfrm>
            <a:off x="1922" y="0"/>
            <a:ext cx="12188156" cy="6858000"/>
          </a:xfrm>
          <a:prstGeom prst="rect">
            <a:avLst/>
          </a:prstGeom>
        </p:spPr>
      </p:pic>
    </p:spTree>
    <p:extLst>
      <p:ext uri="{BB962C8B-B14F-4D97-AF65-F5344CB8AC3E}">
        <p14:creationId xmlns:p14="http://schemas.microsoft.com/office/powerpoint/2010/main" val="3537094510"/>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172B0F0-0527-4D4E-B91D-AA9AA3DAA695}"/>
              </a:ext>
            </a:extLst>
          </p:cNvPr>
          <p:cNvSpPr txBox="1">
            <a:spLocks noChangeArrowheads="1"/>
          </p:cNvSpPr>
          <p:nvPr/>
        </p:nvSpPr>
        <p:spPr bwMode="auto">
          <a:xfrm>
            <a:off x="2209800" y="5334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189" rtl="0" eaLnBrk="1" fontAlgn="base" hangingPunct="1">
              <a:spcBef>
                <a:spcPct val="0"/>
              </a:spcBef>
              <a:spcAft>
                <a:spcPct val="0"/>
              </a:spcAft>
              <a:defRPr sz="4400" kern="1200">
                <a:solidFill>
                  <a:schemeClr val="tx1"/>
                </a:solidFill>
                <a:latin typeface="+mj-lt"/>
                <a:ea typeface="ＭＳ Ｐゴシック" charset="-128"/>
                <a:cs typeface="+mj-cs"/>
              </a:defRPr>
            </a:lvl1pPr>
            <a:lvl2pPr algn="ctr" defTabSz="457189" rtl="0" eaLnBrk="1" fontAlgn="base" hangingPunct="1">
              <a:spcBef>
                <a:spcPct val="0"/>
              </a:spcBef>
              <a:spcAft>
                <a:spcPct val="0"/>
              </a:spcAft>
              <a:defRPr sz="4400">
                <a:solidFill>
                  <a:schemeClr val="tx1"/>
                </a:solidFill>
                <a:latin typeface="Calibri" charset="0"/>
                <a:ea typeface="ＭＳ Ｐゴシック" charset="-128"/>
              </a:defRPr>
            </a:lvl2pPr>
            <a:lvl3pPr algn="ctr" defTabSz="457189" rtl="0" eaLnBrk="1" fontAlgn="base" hangingPunct="1">
              <a:spcBef>
                <a:spcPct val="0"/>
              </a:spcBef>
              <a:spcAft>
                <a:spcPct val="0"/>
              </a:spcAft>
              <a:defRPr sz="4400">
                <a:solidFill>
                  <a:schemeClr val="tx1"/>
                </a:solidFill>
                <a:latin typeface="Calibri" charset="0"/>
                <a:ea typeface="ＭＳ Ｐゴシック" charset="-128"/>
              </a:defRPr>
            </a:lvl3pPr>
            <a:lvl4pPr algn="ctr" defTabSz="457189" rtl="0" eaLnBrk="1" fontAlgn="base" hangingPunct="1">
              <a:spcBef>
                <a:spcPct val="0"/>
              </a:spcBef>
              <a:spcAft>
                <a:spcPct val="0"/>
              </a:spcAft>
              <a:defRPr sz="4400">
                <a:solidFill>
                  <a:schemeClr val="tx1"/>
                </a:solidFill>
                <a:latin typeface="Calibri" charset="0"/>
                <a:ea typeface="ＭＳ Ｐゴシック" charset="-128"/>
              </a:defRPr>
            </a:lvl4pPr>
            <a:lvl5pPr algn="ctr" defTabSz="457189" rtl="0" eaLnBrk="1" fontAlgn="base" hangingPunct="1">
              <a:spcBef>
                <a:spcPct val="0"/>
              </a:spcBef>
              <a:spcAft>
                <a:spcPct val="0"/>
              </a:spcAft>
              <a:defRPr sz="4400">
                <a:solidFill>
                  <a:schemeClr val="tx1"/>
                </a:solidFill>
                <a:latin typeface="Calibri" charset="0"/>
                <a:ea typeface="ＭＳ Ｐゴシック" charset="-128"/>
              </a:defRPr>
            </a:lvl5pPr>
            <a:lvl6pPr marL="457189" algn="ctr" defTabSz="457189" rtl="0" eaLnBrk="1" fontAlgn="base" hangingPunct="1">
              <a:spcBef>
                <a:spcPct val="0"/>
              </a:spcBef>
              <a:spcAft>
                <a:spcPct val="0"/>
              </a:spcAft>
              <a:defRPr sz="4400">
                <a:solidFill>
                  <a:schemeClr val="tx1"/>
                </a:solidFill>
                <a:latin typeface="Calibri" charset="0"/>
                <a:ea typeface="ＭＳ Ｐゴシック" charset="-128"/>
              </a:defRPr>
            </a:lvl6pPr>
            <a:lvl7pPr marL="914377" algn="ctr" defTabSz="457189" rtl="0" eaLnBrk="1" fontAlgn="base" hangingPunct="1">
              <a:spcBef>
                <a:spcPct val="0"/>
              </a:spcBef>
              <a:spcAft>
                <a:spcPct val="0"/>
              </a:spcAft>
              <a:defRPr sz="4400">
                <a:solidFill>
                  <a:schemeClr val="tx1"/>
                </a:solidFill>
                <a:latin typeface="Calibri" charset="0"/>
                <a:ea typeface="ＭＳ Ｐゴシック" charset="-128"/>
              </a:defRPr>
            </a:lvl7pPr>
            <a:lvl8pPr marL="1371566" algn="ctr" defTabSz="457189" rtl="0" eaLnBrk="1" fontAlgn="base" hangingPunct="1">
              <a:spcBef>
                <a:spcPct val="0"/>
              </a:spcBef>
              <a:spcAft>
                <a:spcPct val="0"/>
              </a:spcAft>
              <a:defRPr sz="4400">
                <a:solidFill>
                  <a:schemeClr val="tx1"/>
                </a:solidFill>
                <a:latin typeface="Calibri" charset="0"/>
                <a:ea typeface="ＭＳ Ｐゴシック" charset="-128"/>
              </a:defRPr>
            </a:lvl8pPr>
            <a:lvl9pPr marL="1828754" algn="ctr" defTabSz="457189" rtl="0" eaLnBrk="1" fontAlgn="base" hangingPunct="1">
              <a:spcBef>
                <a:spcPct val="0"/>
              </a:spcBef>
              <a:spcAft>
                <a:spcPct val="0"/>
              </a:spcAft>
              <a:defRPr sz="4400">
                <a:solidFill>
                  <a:schemeClr val="tx1"/>
                </a:solidFill>
                <a:latin typeface="Calibri" charset="0"/>
                <a:ea typeface="ＭＳ Ｐゴシック" charset="-128"/>
              </a:defRPr>
            </a:lvl9pPr>
          </a:lstStyle>
          <a:p>
            <a:r>
              <a:rPr lang="en-US" altLang="en-US" sz="5400" b="1" dirty="0">
                <a:solidFill>
                  <a:srgbClr val="990000"/>
                </a:solidFill>
                <a:latin typeface="Tahoma" panose="020B0604030504040204" pitchFamily="34" charset="0"/>
                <a:cs typeface="Tahoma" panose="020B0604030504040204" pitchFamily="34" charset="0"/>
              </a:rPr>
              <a:t>Photo Credits</a:t>
            </a:r>
          </a:p>
        </p:txBody>
      </p:sp>
      <p:sp>
        <p:nvSpPr>
          <p:cNvPr id="5" name="Rectangle 5">
            <a:extLst>
              <a:ext uri="{FF2B5EF4-FFF2-40B4-BE49-F238E27FC236}">
                <a16:creationId xmlns:a16="http://schemas.microsoft.com/office/drawing/2014/main" id="{85E5B3F0-F523-460F-8DA3-326CFED2101C}"/>
              </a:ext>
            </a:extLst>
          </p:cNvPr>
          <p:cNvSpPr>
            <a:spLocks noChangeArrowheads="1"/>
          </p:cNvSpPr>
          <p:nvPr/>
        </p:nvSpPr>
        <p:spPr bwMode="auto">
          <a:xfrm>
            <a:off x="1434661" y="1991710"/>
            <a:ext cx="9774622"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rgbClr val="A50021"/>
              </a:buClr>
              <a:buSzPct val="75000"/>
              <a:buFont typeface="Wingdings" panose="05000000000000000000" pitchFamily="2" charset="2"/>
              <a:buChar char="n"/>
              <a:defRPr sz="3200">
                <a:solidFill>
                  <a:schemeClr val="tx2"/>
                </a:solidFill>
                <a:latin typeface="Arial" panose="020B0604020202020204" pitchFamily="34"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SzPct val="6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SzTx/>
              <a:buFontTx/>
              <a:buNone/>
            </a:pPr>
            <a:r>
              <a:rPr lang="en-US" altLang="en-US" sz="2000" dirty="0">
                <a:solidFill>
                  <a:srgbClr val="000000"/>
                </a:solidFill>
                <a:latin typeface="Times New Roman" panose="02020603050405020304" pitchFamily="18" charset="0"/>
                <a:cs typeface="Times New Roman" panose="02020603050405020304" pitchFamily="18" charset="0"/>
              </a:rPr>
              <a:t>This presentation is provided freely and for information purposes only. Photos used in this presentation are available under Creative Commons licenses specified by the photographer, all allowing for adaptation, modification or building upon. Most photos were downloaded from www.flickr.com or </a:t>
            </a:r>
            <a:r>
              <a:rPr lang="en-US" altLang="en-US" sz="2000" dirty="0" err="1">
                <a:solidFill>
                  <a:srgbClr val="000000"/>
                </a:solidFill>
                <a:latin typeface="Times New Roman" panose="02020603050405020304" pitchFamily="18" charset="0"/>
                <a:cs typeface="Times New Roman" panose="02020603050405020304" pitchFamily="18" charset="0"/>
              </a:rPr>
              <a:t>Pixabay</a:t>
            </a:r>
            <a:r>
              <a:rPr lang="en-US" altLang="en-US" sz="2000" dirty="0">
                <a:solidFill>
                  <a:srgbClr val="000000"/>
                </a:solidFill>
                <a:latin typeface="Times New Roman" panose="02020603050405020304" pitchFamily="18" charset="0"/>
                <a:cs typeface="Times New Roman" panose="02020603050405020304" pitchFamily="18" charset="0"/>
              </a:rPr>
              <a:t> and attribution to the photographer is on the photo in this presentation. Photographers include </a:t>
            </a:r>
            <a:r>
              <a:rPr lang="en-US" altLang="en-US" sz="2000" dirty="0" err="1">
                <a:solidFill>
                  <a:srgbClr val="000000"/>
                </a:solidFill>
                <a:latin typeface="Times New Roman" panose="02020603050405020304" pitchFamily="18" charset="0"/>
                <a:cs typeface="Times New Roman" panose="02020603050405020304" pitchFamily="18" charset="0"/>
              </a:rPr>
              <a:t>AgentAkit</a:t>
            </a:r>
            <a:r>
              <a:rPr lang="en-US" altLang="en-US" sz="2000" dirty="0">
                <a:solidFill>
                  <a:srgbClr val="000000"/>
                </a:solidFill>
                <a:latin typeface="Times New Roman" panose="02020603050405020304" pitchFamily="18" charset="0"/>
                <a:cs typeface="Times New Roman" panose="02020603050405020304" pitchFamily="18" charset="0"/>
              </a:rPr>
              <a:t>, R. Ella, graham, Tom Kalb, Michael McGimpsey, Jeff </a:t>
            </a:r>
            <a:r>
              <a:rPr lang="en-US" altLang="en-US" sz="2000" dirty="0" err="1">
                <a:solidFill>
                  <a:srgbClr val="000000"/>
                </a:solidFill>
                <a:latin typeface="Times New Roman" panose="02020603050405020304" pitchFamily="18" charset="0"/>
                <a:cs typeface="Times New Roman" panose="02020603050405020304" pitchFamily="18" charset="0"/>
              </a:rPr>
              <a:t>Youngstrom</a:t>
            </a:r>
            <a:r>
              <a:rPr lang="en-US" altLang="en-US" sz="2000" dirty="0">
                <a:solidFill>
                  <a:srgbClr val="000000"/>
                </a:solidFill>
                <a:latin typeface="Times New Roman" panose="02020603050405020304" pitchFamily="18" charset="0"/>
                <a:cs typeface="Times New Roman" panose="02020603050405020304" pitchFamily="18" charset="0"/>
              </a:rPr>
              <a:t>, Aki </a:t>
            </a:r>
            <a:r>
              <a:rPr lang="en-US" altLang="en-US" sz="2000" dirty="0" err="1">
                <a:solidFill>
                  <a:srgbClr val="000000"/>
                </a:solidFill>
                <a:latin typeface="Times New Roman" panose="02020603050405020304" pitchFamily="18" charset="0"/>
                <a:cs typeface="Times New Roman" panose="02020603050405020304" pitchFamily="18" charset="0"/>
              </a:rPr>
              <a:t>Mykkänen</a:t>
            </a:r>
            <a:r>
              <a:rPr lang="en-US" altLang="en-US" sz="2000" dirty="0">
                <a:solidFill>
                  <a:srgbClr val="000000"/>
                </a:solidFill>
                <a:latin typeface="Times New Roman" panose="02020603050405020304" pitchFamily="18" charset="0"/>
                <a:cs typeface="Times New Roman" panose="02020603050405020304" pitchFamily="18" charset="0"/>
              </a:rPr>
              <a:t>, Internet Archive Book Image, Tim, </a:t>
            </a:r>
            <a:r>
              <a:rPr lang="en-US" altLang="en-US" sz="2000" dirty="0" err="1">
                <a:solidFill>
                  <a:srgbClr val="000000"/>
                </a:solidFill>
                <a:latin typeface="Times New Roman" panose="02020603050405020304" pitchFamily="18" charset="0"/>
                <a:cs typeface="Times New Roman" panose="02020603050405020304" pitchFamily="18" charset="0"/>
              </a:rPr>
              <a:t>delayedneutron</a:t>
            </a:r>
            <a:r>
              <a:rPr lang="en-US" altLang="en-US" sz="2000" dirty="0">
                <a:solidFill>
                  <a:srgbClr val="000000"/>
                </a:solidFill>
                <a:latin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cs typeface="Times New Roman" panose="02020603050405020304" pitchFamily="18" charset="0"/>
              </a:rPr>
              <a:t>Chiot’s</a:t>
            </a:r>
            <a:r>
              <a:rPr lang="en-US" altLang="en-US" sz="2000" dirty="0">
                <a:solidFill>
                  <a:srgbClr val="000000"/>
                </a:solidFill>
                <a:latin typeface="Times New Roman" panose="02020603050405020304" pitchFamily="18" charset="0"/>
                <a:cs typeface="Times New Roman" panose="02020603050405020304" pitchFamily="18" charset="0"/>
              </a:rPr>
              <a:t> Run, Todd Petit, Arturo </a:t>
            </a:r>
            <a:r>
              <a:rPr lang="en-US" altLang="en-US" sz="2000" dirty="0" err="1">
                <a:solidFill>
                  <a:srgbClr val="000000"/>
                </a:solidFill>
                <a:latin typeface="Times New Roman" panose="02020603050405020304" pitchFamily="18" charset="0"/>
                <a:cs typeface="Times New Roman" panose="02020603050405020304" pitchFamily="18" charset="0"/>
              </a:rPr>
              <a:t>Satillo</a:t>
            </a:r>
            <a:r>
              <a:rPr lang="en-US" altLang="en-US" sz="2000" dirty="0">
                <a:solidFill>
                  <a:srgbClr val="000000"/>
                </a:solidFill>
                <a:latin typeface="Times New Roman" panose="02020603050405020304" pitchFamily="18" charset="0"/>
                <a:cs typeface="Times New Roman" panose="02020603050405020304" pitchFamily="18" charset="0"/>
              </a:rPr>
              <a:t>, Thomas </a:t>
            </a:r>
            <a:r>
              <a:rPr lang="en-US" altLang="en-US" sz="2000" dirty="0" err="1">
                <a:solidFill>
                  <a:srgbClr val="000000"/>
                </a:solidFill>
                <a:latin typeface="Times New Roman" panose="02020603050405020304" pitchFamily="18" charset="0"/>
                <a:cs typeface="Times New Roman" panose="02020603050405020304" pitchFamily="18" charset="0"/>
              </a:rPr>
              <a:t>Guignard</a:t>
            </a:r>
            <a:r>
              <a:rPr lang="en-US" altLang="en-US" sz="2000" dirty="0">
                <a:solidFill>
                  <a:srgbClr val="000000"/>
                </a:solidFill>
                <a:latin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cs typeface="Times New Roman" panose="02020603050405020304" pitchFamily="18" charset="0"/>
              </a:rPr>
              <a:t>Horizontal.integration</a:t>
            </a:r>
            <a:r>
              <a:rPr lang="en-US" altLang="en-US" sz="2000" dirty="0">
                <a:solidFill>
                  <a:srgbClr val="000000"/>
                </a:solidFill>
                <a:latin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cs typeface="Times New Roman" panose="02020603050405020304" pitchFamily="18" charset="0"/>
              </a:rPr>
              <a:t>Pexels</a:t>
            </a:r>
            <a:r>
              <a:rPr lang="en-US" altLang="en-US" sz="2000" dirty="0">
                <a:solidFill>
                  <a:srgbClr val="000000"/>
                </a:solidFill>
                <a:latin typeface="Times New Roman" panose="02020603050405020304" pitchFamily="18" charset="0"/>
                <a:cs typeface="Times New Roman" panose="02020603050405020304" pitchFamily="18" charset="0"/>
              </a:rPr>
              <a:t>, Meer, and Zone8 Landscaping &amp; Lawn Care.</a:t>
            </a:r>
          </a:p>
          <a:p>
            <a:pPr eaLnBrk="1" hangingPunct="1">
              <a:spcBef>
                <a:spcPct val="0"/>
              </a:spcBef>
              <a:buSzTx/>
              <a:buFontTx/>
              <a:buNone/>
            </a:pPr>
            <a:endParaRPr lang="en-US" altLang="en-US" sz="2000" dirty="0">
              <a:solidFill>
                <a:srgbClr val="000000"/>
              </a:solidFill>
              <a:latin typeface="Times New Roman" panose="02020603050405020304" pitchFamily="18" charset="0"/>
              <a:cs typeface="Times New Roman" panose="02020603050405020304" pitchFamily="18" charset="0"/>
            </a:endParaRPr>
          </a:p>
          <a:p>
            <a:pPr eaLnBrk="1" hangingPunct="1">
              <a:spcBef>
                <a:spcPct val="0"/>
              </a:spcBef>
              <a:buSzTx/>
              <a:buFontTx/>
              <a:buNone/>
            </a:pPr>
            <a:r>
              <a:rPr lang="en-US" altLang="en-US" sz="2000" dirty="0">
                <a:solidFill>
                  <a:srgbClr val="000000"/>
                </a:solidFill>
                <a:latin typeface="Times New Roman" panose="02020603050405020304" pitchFamily="18" charset="0"/>
                <a:cs typeface="Times New Roman" panose="02020603050405020304" pitchFamily="18" charset="0"/>
              </a:rPr>
              <a:t>Please contact Tom Kalb for specific URLs of photos.</a:t>
            </a:r>
            <a:endParaRPr lang="en-US" altLang="en-US" sz="1200" dirty="0">
              <a:solidFill>
                <a:srgbClr val="1C1C1C"/>
              </a:solidFill>
            </a:endParaRPr>
          </a:p>
        </p:txBody>
      </p:sp>
    </p:spTree>
    <p:extLst>
      <p:ext uri="{BB962C8B-B14F-4D97-AF65-F5344CB8AC3E}">
        <p14:creationId xmlns:p14="http://schemas.microsoft.com/office/powerpoint/2010/main" val="13112534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7CF186-B930-4D48-8CEE-FB244AE94FDE}"/>
              </a:ext>
            </a:extLst>
          </p:cNvPr>
          <p:cNvPicPr>
            <a:picLocks noChangeAspect="1"/>
          </p:cNvPicPr>
          <p:nvPr/>
        </p:nvPicPr>
        <p:blipFill>
          <a:blip r:embed="rId3"/>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1D3324DD-4F70-4EDD-AD52-453B8DB9F132}"/>
              </a:ext>
            </a:extLst>
          </p:cNvPr>
          <p:cNvSpPr txBox="1">
            <a:spLocks noChangeArrowheads="1"/>
          </p:cNvSpPr>
          <p:nvPr/>
        </p:nvSpPr>
        <p:spPr bwMode="auto">
          <a:xfrm>
            <a:off x="9104625" y="6493824"/>
            <a:ext cx="296862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A50021"/>
              </a:buClr>
              <a:buSzPct val="75000"/>
              <a:buFont typeface="Wingdings" panose="05000000000000000000" pitchFamily="2" charset="2"/>
              <a:defRPr sz="3200" b="1">
                <a:solidFill>
                  <a:schemeClr val="tx2"/>
                </a:solidFill>
                <a:latin typeface="Arial" panose="020B0604020202020204" pitchFamily="34" charset="0"/>
              </a:defRPr>
            </a:lvl1pPr>
            <a:lvl2pPr marL="742950" indent="-285750" eaLnBrk="0" hangingPunct="0">
              <a:spcBef>
                <a:spcPct val="20000"/>
              </a:spcBef>
              <a:buClr>
                <a:schemeClr val="tx1"/>
              </a:buClr>
              <a:buChar char="•"/>
              <a:defRPr sz="2800">
                <a:solidFill>
                  <a:schemeClr val="tx1"/>
                </a:solidFill>
                <a:latin typeface="Arial" panose="020B0604020202020204" pitchFamily="34" charset="0"/>
              </a:defRPr>
            </a:lvl2pPr>
            <a:lvl3pPr marL="1143000" indent="-228600" eaLnBrk="0" hangingPunct="0">
              <a:spcBef>
                <a:spcPct val="20000"/>
              </a:spcBef>
              <a:buClr>
                <a:schemeClr val="tx1"/>
              </a:buClr>
              <a:buChar char="•"/>
              <a:defRPr sz="2400">
                <a:solidFill>
                  <a:schemeClr val="tx1"/>
                </a:solidFill>
                <a:latin typeface="Arial" panose="020B0604020202020204" pitchFamily="34" charset="0"/>
              </a:defRPr>
            </a:lvl3pPr>
            <a:lvl4pPr marL="1600200" indent="-228600" eaLnBrk="0" hangingPunct="0">
              <a:spcBef>
                <a:spcPct val="20000"/>
              </a:spcBef>
              <a:buClr>
                <a:schemeClr val="tx1"/>
              </a:buClr>
              <a:buChar char="•"/>
              <a:defRPr sz="2400">
                <a:solidFill>
                  <a:schemeClr val="tx1"/>
                </a:solidFill>
                <a:latin typeface="Arial" panose="020B0604020202020204" pitchFamily="34" charset="0"/>
              </a:defRPr>
            </a:lvl4pPr>
            <a:lvl5pPr marL="2057400" indent="-228600" eaLnBrk="0" hangingPunct="0">
              <a:spcBef>
                <a:spcPct val="20000"/>
              </a:spcBef>
              <a:buClr>
                <a:schemeClr val="tx1"/>
              </a:buClr>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9pPr>
          </a:lstStyle>
          <a:p>
            <a:pPr algn="r" eaLnBrk="1" hangingPunct="1">
              <a:spcBef>
                <a:spcPct val="0"/>
              </a:spcBef>
              <a:buClr>
                <a:schemeClr val="bg1"/>
              </a:buClr>
              <a:buSzTx/>
              <a:buFontTx/>
              <a:buNone/>
            </a:pPr>
            <a:r>
              <a:rPr lang="en-US" altLang="en-US" sz="1000" b="0" dirty="0">
                <a:solidFill>
                  <a:schemeClr val="bg1"/>
                </a:solidFill>
                <a:latin typeface="Cambria" panose="02040503050406030204" pitchFamily="18" charset="0"/>
                <a:ea typeface="Cambria" panose="02040503050406030204" pitchFamily="18" charset="0"/>
              </a:rPr>
              <a:t>graham</a:t>
            </a:r>
          </a:p>
        </p:txBody>
      </p:sp>
    </p:spTree>
    <p:extLst>
      <p:ext uri="{BB962C8B-B14F-4D97-AF65-F5344CB8AC3E}">
        <p14:creationId xmlns:p14="http://schemas.microsoft.com/office/powerpoint/2010/main" val="39038035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2EF89A-C03C-4DB6-92A1-AA674F7FF63C}"/>
              </a:ext>
            </a:extLst>
          </p:cNvPr>
          <p:cNvPicPr>
            <a:picLocks noChangeAspect="1"/>
          </p:cNvPicPr>
          <p:nvPr/>
        </p:nvPicPr>
        <p:blipFill>
          <a:blip r:embed="rId2"/>
          <a:stretch>
            <a:fillRect/>
          </a:stretch>
        </p:blipFill>
        <p:spPr>
          <a:xfrm>
            <a:off x="1922" y="0"/>
            <a:ext cx="12188156" cy="6858000"/>
          </a:xfrm>
          <a:prstGeom prst="rect">
            <a:avLst/>
          </a:prstGeom>
        </p:spPr>
      </p:pic>
    </p:spTree>
    <p:extLst>
      <p:ext uri="{BB962C8B-B14F-4D97-AF65-F5344CB8AC3E}">
        <p14:creationId xmlns:p14="http://schemas.microsoft.com/office/powerpoint/2010/main" val="30448725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TextBox 6">
            <a:extLst>
              <a:ext uri="{FF2B5EF4-FFF2-40B4-BE49-F238E27FC236}">
                <a16:creationId xmlns:a16="http://schemas.microsoft.com/office/drawing/2014/main" id="{75A1EF2F-2337-46CE-9E67-2CB3D94ADC99}"/>
              </a:ext>
            </a:extLst>
          </p:cNvPr>
          <p:cNvSpPr txBox="1">
            <a:spLocks noChangeArrowheads="1"/>
          </p:cNvSpPr>
          <p:nvPr/>
        </p:nvSpPr>
        <p:spPr bwMode="auto">
          <a:xfrm>
            <a:off x="484909" y="373110"/>
            <a:ext cx="11059384"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A50021"/>
              </a:buClr>
              <a:buSzPct val="75000"/>
              <a:buFont typeface="Wingdings" panose="05000000000000000000" pitchFamily="2" charset="2"/>
              <a:buChar char="n"/>
              <a:defRPr sz="3200">
                <a:solidFill>
                  <a:schemeClr val="tx2"/>
                </a:solidFill>
                <a:latin typeface="Arial" panose="020B0604020202020204" pitchFamily="34" charset="0"/>
              </a:defRPr>
            </a:lvl1pPr>
            <a:lvl2pPr marL="742950" indent="-285750" eaLnBrk="0" hangingPunct="0">
              <a:spcBef>
                <a:spcPct val="20000"/>
              </a:spcBef>
              <a:buClr>
                <a:schemeClr val="accent2"/>
              </a:buClr>
              <a:buSzPct val="75000"/>
              <a:buFont typeface="Wingdings" panose="05000000000000000000" pitchFamily="2" charset="2"/>
              <a:buChar char="n"/>
              <a:defRPr sz="2800">
                <a:solidFill>
                  <a:schemeClr val="tx1"/>
                </a:solidFill>
                <a:latin typeface="Arial" panose="020B0604020202020204" pitchFamily="34" charset="0"/>
              </a:defRPr>
            </a:lvl2pPr>
            <a:lvl3pPr marL="1143000" indent="-228600" eaLnBrk="0" hangingPunct="0">
              <a:spcBef>
                <a:spcPct val="20000"/>
              </a:spcBef>
              <a:buClr>
                <a:srgbClr val="666699"/>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eaLnBrk="0" hangingPunct="0">
              <a:spcBef>
                <a:spcPct val="20000"/>
              </a:spcBef>
              <a:buSzPct val="60000"/>
              <a:buFont typeface="Wingdings" panose="05000000000000000000" pitchFamily="2" charset="2"/>
              <a:buChar char="n"/>
              <a:defRPr sz="2000">
                <a:solidFill>
                  <a:schemeClr val="tx1"/>
                </a:solidFill>
                <a:latin typeface="Arial" panose="020B0604020202020204" pitchFamily="34" charset="0"/>
              </a:defRPr>
            </a:lvl4pPr>
            <a:lvl5pPr marL="2057400" indent="-228600" eaLnBrk="0" hangingPunct="0">
              <a:spcBef>
                <a:spcPct val="20000"/>
              </a:spcBef>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5400" b="1" dirty="0">
                <a:solidFill>
                  <a:srgbClr val="990000"/>
                </a:solidFill>
                <a:latin typeface="Tahoma" panose="020B0604030504040204" pitchFamily="34" charset="0"/>
                <a:cs typeface="Tahoma" panose="020B0604030504040204" pitchFamily="34" charset="0"/>
              </a:rPr>
              <a:t>Lawn </a:t>
            </a:r>
            <a:br>
              <a:rPr lang="en-US" altLang="en-US" sz="5400" b="1">
                <a:solidFill>
                  <a:srgbClr val="990000"/>
                </a:solidFill>
                <a:latin typeface="Tahoma" panose="020B0604030504040204" pitchFamily="34" charset="0"/>
                <a:cs typeface="Tahoma" panose="020B0604030504040204" pitchFamily="34" charset="0"/>
              </a:rPr>
            </a:br>
            <a:r>
              <a:rPr lang="en-US" altLang="en-US" sz="5400" b="1">
                <a:solidFill>
                  <a:srgbClr val="990000"/>
                </a:solidFill>
                <a:latin typeface="Tahoma" panose="020B0604030504040204" pitchFamily="34" charset="0"/>
                <a:cs typeface="Tahoma" panose="020B0604030504040204" pitchFamily="34" charset="0"/>
              </a:rPr>
              <a:t>Establishment/Renovation</a:t>
            </a:r>
            <a:endParaRPr lang="en-US" altLang="en-US" sz="5400" b="1" dirty="0">
              <a:solidFill>
                <a:srgbClr val="990000"/>
              </a:solidFill>
              <a:latin typeface="Tahoma" panose="020B0604030504040204" pitchFamily="34" charset="0"/>
              <a:cs typeface="Tahoma" panose="020B0604030504040204" pitchFamily="34" charset="0"/>
            </a:endParaRPr>
          </a:p>
        </p:txBody>
      </p:sp>
      <p:grpSp>
        <p:nvGrpSpPr>
          <p:cNvPr id="11" name="Group 10">
            <a:extLst>
              <a:ext uri="{FF2B5EF4-FFF2-40B4-BE49-F238E27FC236}">
                <a16:creationId xmlns:a16="http://schemas.microsoft.com/office/drawing/2014/main" id="{F206FE64-BED6-4822-9F91-513E1B3FB57F}"/>
              </a:ext>
            </a:extLst>
          </p:cNvPr>
          <p:cNvGrpSpPr/>
          <p:nvPr/>
        </p:nvGrpSpPr>
        <p:grpSpPr>
          <a:xfrm>
            <a:off x="0" y="6229351"/>
            <a:ext cx="12192000" cy="626801"/>
            <a:chOff x="0" y="6229351"/>
            <a:chExt cx="12192000" cy="626801"/>
          </a:xfrm>
        </p:grpSpPr>
        <p:sp>
          <p:nvSpPr>
            <p:cNvPr id="12" name="Rectangle 11">
              <a:extLst>
                <a:ext uri="{FF2B5EF4-FFF2-40B4-BE49-F238E27FC236}">
                  <a16:creationId xmlns:a16="http://schemas.microsoft.com/office/drawing/2014/main" id="{25217267-19C8-430B-AE70-CF221CE11410}"/>
                </a:ext>
              </a:extLst>
            </p:cNvPr>
            <p:cNvSpPr/>
            <p:nvPr userDrawn="1"/>
          </p:nvSpPr>
          <p:spPr>
            <a:xfrm>
              <a:off x="0" y="6229351"/>
              <a:ext cx="12192000" cy="626801"/>
            </a:xfrm>
            <a:prstGeom prst="rect">
              <a:avLst/>
            </a:prstGeom>
            <a:solidFill>
              <a:srgbClr val="004D3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p>
          </p:txBody>
        </p:sp>
        <p:sp>
          <p:nvSpPr>
            <p:cNvPr id="13" name="Freeform 15">
              <a:extLst>
                <a:ext uri="{FF2B5EF4-FFF2-40B4-BE49-F238E27FC236}">
                  <a16:creationId xmlns:a16="http://schemas.microsoft.com/office/drawing/2014/main" id="{4111FA89-1AA6-479B-BFDF-831124487B57}"/>
                </a:ext>
              </a:extLst>
            </p:cNvPr>
            <p:cNvSpPr/>
            <p:nvPr userDrawn="1"/>
          </p:nvSpPr>
          <p:spPr>
            <a:xfrm>
              <a:off x="11277600" y="6232231"/>
              <a:ext cx="497408" cy="623921"/>
            </a:xfrm>
            <a:custGeom>
              <a:avLst/>
              <a:gdLst>
                <a:gd name="connsiteX0" fmla="*/ 4762 w 1128712"/>
                <a:gd name="connsiteY0" fmla="*/ 0 h 2083594"/>
                <a:gd name="connsiteX1" fmla="*/ 671512 w 1128712"/>
                <a:gd name="connsiteY1" fmla="*/ 1040606 h 2083594"/>
                <a:gd name="connsiteX2" fmla="*/ 0 w 1128712"/>
                <a:gd name="connsiteY2" fmla="*/ 2081212 h 2083594"/>
                <a:gd name="connsiteX3" fmla="*/ 452437 w 1128712"/>
                <a:gd name="connsiteY3" fmla="*/ 2083594 h 2083594"/>
                <a:gd name="connsiteX4" fmla="*/ 1128712 w 1128712"/>
                <a:gd name="connsiteY4" fmla="*/ 1045369 h 2083594"/>
                <a:gd name="connsiteX5" fmla="*/ 454818 w 1128712"/>
                <a:gd name="connsiteY5" fmla="*/ 4762 h 2083594"/>
                <a:gd name="connsiteX6" fmla="*/ 4762 w 1128712"/>
                <a:gd name="connsiteY6" fmla="*/ 0 h 208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712" h="2083594">
                  <a:moveTo>
                    <a:pt x="4762" y="0"/>
                  </a:moveTo>
                  <a:lnTo>
                    <a:pt x="671512" y="1040606"/>
                  </a:lnTo>
                  <a:lnTo>
                    <a:pt x="0" y="2081212"/>
                  </a:lnTo>
                  <a:lnTo>
                    <a:pt x="452437" y="2083594"/>
                  </a:lnTo>
                  <a:lnTo>
                    <a:pt x="1128712" y="1045369"/>
                  </a:lnTo>
                  <a:lnTo>
                    <a:pt x="454818" y="4762"/>
                  </a:lnTo>
                  <a:lnTo>
                    <a:pt x="4762" y="0"/>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Freeform 16">
              <a:extLst>
                <a:ext uri="{FF2B5EF4-FFF2-40B4-BE49-F238E27FC236}">
                  <a16:creationId xmlns:a16="http://schemas.microsoft.com/office/drawing/2014/main" id="{1E88436B-CDC7-4186-A0C9-82568010C5D4}"/>
                </a:ext>
              </a:extLst>
            </p:cNvPr>
            <p:cNvSpPr/>
            <p:nvPr userDrawn="1"/>
          </p:nvSpPr>
          <p:spPr>
            <a:xfrm>
              <a:off x="11544293" y="6231732"/>
              <a:ext cx="497408" cy="623921"/>
            </a:xfrm>
            <a:custGeom>
              <a:avLst/>
              <a:gdLst>
                <a:gd name="connsiteX0" fmla="*/ 4762 w 1128712"/>
                <a:gd name="connsiteY0" fmla="*/ 0 h 2083594"/>
                <a:gd name="connsiteX1" fmla="*/ 671512 w 1128712"/>
                <a:gd name="connsiteY1" fmla="*/ 1040606 h 2083594"/>
                <a:gd name="connsiteX2" fmla="*/ 0 w 1128712"/>
                <a:gd name="connsiteY2" fmla="*/ 2081212 h 2083594"/>
                <a:gd name="connsiteX3" fmla="*/ 452437 w 1128712"/>
                <a:gd name="connsiteY3" fmla="*/ 2083594 h 2083594"/>
                <a:gd name="connsiteX4" fmla="*/ 1128712 w 1128712"/>
                <a:gd name="connsiteY4" fmla="*/ 1045369 h 2083594"/>
                <a:gd name="connsiteX5" fmla="*/ 454818 w 1128712"/>
                <a:gd name="connsiteY5" fmla="*/ 4762 h 2083594"/>
                <a:gd name="connsiteX6" fmla="*/ 4762 w 1128712"/>
                <a:gd name="connsiteY6" fmla="*/ 0 h 208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712" h="2083594">
                  <a:moveTo>
                    <a:pt x="4762" y="0"/>
                  </a:moveTo>
                  <a:lnTo>
                    <a:pt x="671512" y="1040606"/>
                  </a:lnTo>
                  <a:lnTo>
                    <a:pt x="0" y="2081212"/>
                  </a:lnTo>
                  <a:lnTo>
                    <a:pt x="452437" y="2083594"/>
                  </a:lnTo>
                  <a:lnTo>
                    <a:pt x="1128712" y="1045369"/>
                  </a:lnTo>
                  <a:lnTo>
                    <a:pt x="454818" y="4762"/>
                  </a:lnTo>
                  <a:lnTo>
                    <a:pt x="4762" y="0"/>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5" name="Picture 14">
              <a:extLst>
                <a:ext uri="{FF2B5EF4-FFF2-40B4-BE49-F238E27FC236}">
                  <a16:creationId xmlns:a16="http://schemas.microsoft.com/office/drawing/2014/main" id="{99AA80F1-0469-49FA-A165-E8D3992C94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2917" y="6362091"/>
              <a:ext cx="1495820" cy="429595"/>
            </a:xfrm>
            <a:prstGeom prst="rect">
              <a:avLst/>
            </a:prstGeom>
          </p:spPr>
        </p:pic>
      </p:grpSp>
      <p:sp>
        <p:nvSpPr>
          <p:cNvPr id="9" name="Rectangle 3">
            <a:extLst>
              <a:ext uri="{FF2B5EF4-FFF2-40B4-BE49-F238E27FC236}">
                <a16:creationId xmlns:a16="http://schemas.microsoft.com/office/drawing/2014/main" id="{EF063BB8-7029-4B56-9246-920AAB98FE54}"/>
              </a:ext>
            </a:extLst>
          </p:cNvPr>
          <p:cNvSpPr txBox="1">
            <a:spLocks noChangeArrowheads="1"/>
          </p:cNvSpPr>
          <p:nvPr/>
        </p:nvSpPr>
        <p:spPr bwMode="auto">
          <a:xfrm>
            <a:off x="1405185" y="2553330"/>
            <a:ext cx="9132240" cy="3875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457200" indent="-457200" algn="l" rtl="0" eaLnBrk="0" fontAlgn="base" hangingPunct="0">
              <a:spcBef>
                <a:spcPct val="20000"/>
              </a:spcBef>
              <a:spcAft>
                <a:spcPct val="0"/>
              </a:spcAft>
              <a:buClr>
                <a:srgbClr val="A50021"/>
              </a:buClr>
              <a:buSzPct val="75000"/>
              <a:buFont typeface="Wingdings" panose="05000000000000000000" pitchFamily="2" charset="2"/>
              <a:buChar char="n"/>
              <a:defRPr sz="3200">
                <a:solidFill>
                  <a:schemeClr val="tx2"/>
                </a:solidFill>
                <a:latin typeface="+mn-lt"/>
                <a:ea typeface="+mn-ea"/>
                <a:cs typeface="+mn-cs"/>
              </a:defRPr>
            </a:lvl1pPr>
            <a:lvl2pPr marL="1027113" indent="-455613" algn="l" rtl="0" eaLnBrk="0" fontAlgn="base" hangingPunct="0">
              <a:spcBef>
                <a:spcPct val="20000"/>
              </a:spcBef>
              <a:spcAft>
                <a:spcPct val="0"/>
              </a:spcAft>
              <a:buClr>
                <a:schemeClr val="accent2"/>
              </a:buClr>
              <a:buSzPct val="75000"/>
              <a:buFont typeface="Wingdings" panose="05000000000000000000" pitchFamily="2" charset="2"/>
              <a:buChar char="n"/>
              <a:defRPr sz="2800">
                <a:solidFill>
                  <a:schemeClr val="tx1"/>
                </a:solidFill>
                <a:latin typeface="+mn-lt"/>
              </a:defRPr>
            </a:lvl2pPr>
            <a:lvl3pPr marL="1370013" indent="-228600" algn="l" rtl="0" eaLnBrk="0" fontAlgn="base" hangingPunct="0">
              <a:spcBef>
                <a:spcPct val="20000"/>
              </a:spcBef>
              <a:spcAft>
                <a:spcPct val="0"/>
              </a:spcAft>
              <a:buClr>
                <a:srgbClr val="666699"/>
              </a:buClr>
              <a:buSzPct val="70000"/>
              <a:buFont typeface="Wingdings" panose="05000000000000000000" pitchFamily="2" charset="2"/>
              <a:buChar char="n"/>
              <a:defRPr sz="2400">
                <a:solidFill>
                  <a:schemeClr val="tx1"/>
                </a:solidFill>
                <a:latin typeface="+mn-lt"/>
              </a:defRPr>
            </a:lvl3pPr>
            <a:lvl4pPr marL="1712913" indent="-228600" algn="l" rtl="0" eaLnBrk="0" fontAlgn="base" hangingPunct="0">
              <a:spcBef>
                <a:spcPct val="20000"/>
              </a:spcBef>
              <a:spcAft>
                <a:spcPct val="0"/>
              </a:spcAft>
              <a:buSzPct val="6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mn-lt"/>
              </a:defRPr>
            </a:lvl5pPr>
            <a:lvl6pPr marL="2514600" indent="-228600" algn="l" rtl="0" fontAlgn="base">
              <a:spcBef>
                <a:spcPct val="20000"/>
              </a:spcBef>
              <a:spcAft>
                <a:spcPct val="0"/>
              </a:spcAft>
              <a:buClr>
                <a:schemeClr val="hlink"/>
              </a:buClr>
              <a:buSzPct val="55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hlink"/>
              </a:buClr>
              <a:buSzPct val="55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hlink"/>
              </a:buClr>
              <a:buSzPct val="55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hlink"/>
              </a:buClr>
              <a:buSzPct val="55000"/>
              <a:buFont typeface="Wingdings" pitchFamily="2" charset="2"/>
              <a:buChar char="n"/>
              <a:defRPr sz="2000">
                <a:solidFill>
                  <a:schemeClr val="tx1"/>
                </a:solidFill>
                <a:latin typeface="+mn-lt"/>
              </a:defRPr>
            </a:lvl9pPr>
          </a:lstStyle>
          <a:p>
            <a:pPr marL="0" indent="0">
              <a:buClr>
                <a:srgbClr val="996600"/>
              </a:buClr>
              <a:buSzPct val="100000"/>
              <a:buNone/>
            </a:pPr>
            <a:r>
              <a:rPr lang="en-US" altLang="en-US" sz="3600" b="1" kern="0" dirty="0">
                <a:solidFill>
                  <a:srgbClr val="996600"/>
                </a:solidFill>
                <a:latin typeface="Cambria" panose="02040503050406030204" pitchFamily="18" charset="0"/>
                <a:cs typeface="Tahoma" panose="020B0604030504040204" pitchFamily="34" charset="0"/>
              </a:rPr>
              <a:t>August 15 to September 15</a:t>
            </a:r>
          </a:p>
          <a:p>
            <a:pPr marL="398463" indent="-398463">
              <a:spcBef>
                <a:spcPts val="1800"/>
              </a:spcBef>
              <a:buClr>
                <a:srgbClr val="996600"/>
              </a:buClr>
              <a:buSzPct val="100000"/>
              <a:buFont typeface="Wingdings" panose="05000000000000000000" pitchFamily="2" charset="2"/>
              <a:buChar char="§"/>
            </a:pPr>
            <a:r>
              <a:rPr lang="en-US" altLang="en-US" kern="0" dirty="0">
                <a:solidFill>
                  <a:srgbClr val="000000"/>
                </a:solidFill>
                <a:latin typeface="Cambria" panose="02040503050406030204" pitchFamily="18" charset="0"/>
                <a:cs typeface="Tahoma" panose="020B0604030504040204" pitchFamily="34" charset="0"/>
              </a:rPr>
              <a:t>Soil is warm and seeds will germinate quickly</a:t>
            </a:r>
          </a:p>
          <a:p>
            <a:pPr marL="398463" indent="-398463">
              <a:spcBef>
                <a:spcPts val="1800"/>
              </a:spcBef>
              <a:buClr>
                <a:srgbClr val="996600"/>
              </a:buClr>
              <a:buSzPct val="100000"/>
              <a:buFont typeface="Wingdings" panose="05000000000000000000" pitchFamily="2" charset="2"/>
              <a:buChar char="§"/>
            </a:pPr>
            <a:r>
              <a:rPr lang="en-US" altLang="en-US" kern="0" dirty="0">
                <a:solidFill>
                  <a:srgbClr val="000000"/>
                </a:solidFill>
                <a:latin typeface="Cambria" panose="02040503050406030204" pitchFamily="18" charset="0"/>
                <a:cs typeface="Tahoma" panose="020B0604030504040204" pitchFamily="34" charset="0"/>
              </a:rPr>
              <a:t>Less concern over emerging weeds</a:t>
            </a:r>
            <a:endParaRPr lang="en-US" altLang="en-US" kern="0" dirty="0">
              <a:solidFill>
                <a:srgbClr val="000066"/>
              </a:solidFill>
            </a:endParaRPr>
          </a:p>
          <a:p>
            <a:pPr marL="398463" indent="-398463">
              <a:spcBef>
                <a:spcPts val="1800"/>
              </a:spcBef>
              <a:buClr>
                <a:srgbClr val="996600"/>
              </a:buClr>
              <a:buSzPct val="100000"/>
              <a:buFont typeface="Wingdings" panose="05000000000000000000" pitchFamily="2" charset="2"/>
              <a:buChar char="§"/>
            </a:pPr>
            <a:r>
              <a:rPr lang="en-US" altLang="en-US" kern="0" dirty="0">
                <a:solidFill>
                  <a:srgbClr val="000000"/>
                </a:solidFill>
                <a:latin typeface="Cambria" panose="02040503050406030204" pitchFamily="18" charset="0"/>
                <a:cs typeface="Tahoma" panose="020B0604030504040204" pitchFamily="34" charset="0"/>
              </a:rPr>
              <a:t>Temperatures begin to cool off</a:t>
            </a:r>
          </a:p>
        </p:txBody>
      </p:sp>
    </p:spTree>
    <p:extLst>
      <p:ext uri="{BB962C8B-B14F-4D97-AF65-F5344CB8AC3E}">
        <p14:creationId xmlns:p14="http://schemas.microsoft.com/office/powerpoint/2010/main" val="148189888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TextBox 6">
            <a:extLst>
              <a:ext uri="{FF2B5EF4-FFF2-40B4-BE49-F238E27FC236}">
                <a16:creationId xmlns:a16="http://schemas.microsoft.com/office/drawing/2014/main" id="{75A1EF2F-2337-46CE-9E67-2CB3D94ADC99}"/>
              </a:ext>
            </a:extLst>
          </p:cNvPr>
          <p:cNvSpPr txBox="1">
            <a:spLocks noChangeArrowheads="1"/>
          </p:cNvSpPr>
          <p:nvPr/>
        </p:nvSpPr>
        <p:spPr bwMode="auto">
          <a:xfrm>
            <a:off x="484909" y="609600"/>
            <a:ext cx="1105938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A50021"/>
              </a:buClr>
              <a:buSzPct val="75000"/>
              <a:buFont typeface="Wingdings" panose="05000000000000000000" pitchFamily="2" charset="2"/>
              <a:buChar char="n"/>
              <a:defRPr sz="3200">
                <a:solidFill>
                  <a:schemeClr val="tx2"/>
                </a:solidFill>
                <a:latin typeface="Arial" panose="020B0604020202020204" pitchFamily="34" charset="0"/>
              </a:defRPr>
            </a:lvl1pPr>
            <a:lvl2pPr marL="742950" indent="-285750" eaLnBrk="0" hangingPunct="0">
              <a:spcBef>
                <a:spcPct val="20000"/>
              </a:spcBef>
              <a:buClr>
                <a:schemeClr val="accent2"/>
              </a:buClr>
              <a:buSzPct val="75000"/>
              <a:buFont typeface="Wingdings" panose="05000000000000000000" pitchFamily="2" charset="2"/>
              <a:buChar char="n"/>
              <a:defRPr sz="2800">
                <a:solidFill>
                  <a:schemeClr val="tx1"/>
                </a:solidFill>
                <a:latin typeface="Arial" panose="020B0604020202020204" pitchFamily="34" charset="0"/>
              </a:defRPr>
            </a:lvl2pPr>
            <a:lvl3pPr marL="1143000" indent="-228600" eaLnBrk="0" hangingPunct="0">
              <a:spcBef>
                <a:spcPct val="20000"/>
              </a:spcBef>
              <a:buClr>
                <a:srgbClr val="666699"/>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eaLnBrk="0" hangingPunct="0">
              <a:spcBef>
                <a:spcPct val="20000"/>
              </a:spcBef>
              <a:buSzPct val="60000"/>
              <a:buFont typeface="Wingdings" panose="05000000000000000000" pitchFamily="2" charset="2"/>
              <a:buChar char="n"/>
              <a:defRPr sz="2000">
                <a:solidFill>
                  <a:schemeClr val="tx1"/>
                </a:solidFill>
                <a:latin typeface="Arial" panose="020B0604020202020204" pitchFamily="34" charset="0"/>
              </a:defRPr>
            </a:lvl4pPr>
            <a:lvl5pPr marL="2057400" indent="-228600" eaLnBrk="0" hangingPunct="0">
              <a:spcBef>
                <a:spcPct val="20000"/>
              </a:spcBef>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5400" b="1" dirty="0">
                <a:solidFill>
                  <a:srgbClr val="990000"/>
                </a:solidFill>
                <a:latin typeface="Tahoma" panose="020B0604030504040204" pitchFamily="34" charset="0"/>
                <a:cs typeface="Tahoma" panose="020B0604030504040204" pitchFamily="34" charset="0"/>
              </a:rPr>
              <a:t>Seed or Sod?</a:t>
            </a:r>
          </a:p>
        </p:txBody>
      </p:sp>
      <p:grpSp>
        <p:nvGrpSpPr>
          <p:cNvPr id="11" name="Group 10">
            <a:extLst>
              <a:ext uri="{FF2B5EF4-FFF2-40B4-BE49-F238E27FC236}">
                <a16:creationId xmlns:a16="http://schemas.microsoft.com/office/drawing/2014/main" id="{F206FE64-BED6-4822-9F91-513E1B3FB57F}"/>
              </a:ext>
            </a:extLst>
          </p:cNvPr>
          <p:cNvGrpSpPr/>
          <p:nvPr/>
        </p:nvGrpSpPr>
        <p:grpSpPr>
          <a:xfrm>
            <a:off x="0" y="6229351"/>
            <a:ext cx="12192000" cy="626801"/>
            <a:chOff x="0" y="6229351"/>
            <a:chExt cx="12192000" cy="626801"/>
          </a:xfrm>
        </p:grpSpPr>
        <p:sp>
          <p:nvSpPr>
            <p:cNvPr id="12" name="Rectangle 11">
              <a:extLst>
                <a:ext uri="{FF2B5EF4-FFF2-40B4-BE49-F238E27FC236}">
                  <a16:creationId xmlns:a16="http://schemas.microsoft.com/office/drawing/2014/main" id="{25217267-19C8-430B-AE70-CF221CE11410}"/>
                </a:ext>
              </a:extLst>
            </p:cNvPr>
            <p:cNvSpPr/>
            <p:nvPr userDrawn="1"/>
          </p:nvSpPr>
          <p:spPr>
            <a:xfrm>
              <a:off x="0" y="6229351"/>
              <a:ext cx="12192000" cy="626801"/>
            </a:xfrm>
            <a:prstGeom prst="rect">
              <a:avLst/>
            </a:prstGeom>
            <a:solidFill>
              <a:srgbClr val="004D3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p>
          </p:txBody>
        </p:sp>
        <p:sp>
          <p:nvSpPr>
            <p:cNvPr id="13" name="Freeform 15">
              <a:extLst>
                <a:ext uri="{FF2B5EF4-FFF2-40B4-BE49-F238E27FC236}">
                  <a16:creationId xmlns:a16="http://schemas.microsoft.com/office/drawing/2014/main" id="{4111FA89-1AA6-479B-BFDF-831124487B57}"/>
                </a:ext>
              </a:extLst>
            </p:cNvPr>
            <p:cNvSpPr/>
            <p:nvPr userDrawn="1"/>
          </p:nvSpPr>
          <p:spPr>
            <a:xfrm>
              <a:off x="11277600" y="6232231"/>
              <a:ext cx="497408" cy="623921"/>
            </a:xfrm>
            <a:custGeom>
              <a:avLst/>
              <a:gdLst>
                <a:gd name="connsiteX0" fmla="*/ 4762 w 1128712"/>
                <a:gd name="connsiteY0" fmla="*/ 0 h 2083594"/>
                <a:gd name="connsiteX1" fmla="*/ 671512 w 1128712"/>
                <a:gd name="connsiteY1" fmla="*/ 1040606 h 2083594"/>
                <a:gd name="connsiteX2" fmla="*/ 0 w 1128712"/>
                <a:gd name="connsiteY2" fmla="*/ 2081212 h 2083594"/>
                <a:gd name="connsiteX3" fmla="*/ 452437 w 1128712"/>
                <a:gd name="connsiteY3" fmla="*/ 2083594 h 2083594"/>
                <a:gd name="connsiteX4" fmla="*/ 1128712 w 1128712"/>
                <a:gd name="connsiteY4" fmla="*/ 1045369 h 2083594"/>
                <a:gd name="connsiteX5" fmla="*/ 454818 w 1128712"/>
                <a:gd name="connsiteY5" fmla="*/ 4762 h 2083594"/>
                <a:gd name="connsiteX6" fmla="*/ 4762 w 1128712"/>
                <a:gd name="connsiteY6" fmla="*/ 0 h 208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712" h="2083594">
                  <a:moveTo>
                    <a:pt x="4762" y="0"/>
                  </a:moveTo>
                  <a:lnTo>
                    <a:pt x="671512" y="1040606"/>
                  </a:lnTo>
                  <a:lnTo>
                    <a:pt x="0" y="2081212"/>
                  </a:lnTo>
                  <a:lnTo>
                    <a:pt x="452437" y="2083594"/>
                  </a:lnTo>
                  <a:lnTo>
                    <a:pt x="1128712" y="1045369"/>
                  </a:lnTo>
                  <a:lnTo>
                    <a:pt x="454818" y="4762"/>
                  </a:lnTo>
                  <a:lnTo>
                    <a:pt x="4762" y="0"/>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Freeform 16">
              <a:extLst>
                <a:ext uri="{FF2B5EF4-FFF2-40B4-BE49-F238E27FC236}">
                  <a16:creationId xmlns:a16="http://schemas.microsoft.com/office/drawing/2014/main" id="{1E88436B-CDC7-4186-A0C9-82568010C5D4}"/>
                </a:ext>
              </a:extLst>
            </p:cNvPr>
            <p:cNvSpPr/>
            <p:nvPr userDrawn="1"/>
          </p:nvSpPr>
          <p:spPr>
            <a:xfrm>
              <a:off x="11544293" y="6231732"/>
              <a:ext cx="497408" cy="623921"/>
            </a:xfrm>
            <a:custGeom>
              <a:avLst/>
              <a:gdLst>
                <a:gd name="connsiteX0" fmla="*/ 4762 w 1128712"/>
                <a:gd name="connsiteY0" fmla="*/ 0 h 2083594"/>
                <a:gd name="connsiteX1" fmla="*/ 671512 w 1128712"/>
                <a:gd name="connsiteY1" fmla="*/ 1040606 h 2083594"/>
                <a:gd name="connsiteX2" fmla="*/ 0 w 1128712"/>
                <a:gd name="connsiteY2" fmla="*/ 2081212 h 2083594"/>
                <a:gd name="connsiteX3" fmla="*/ 452437 w 1128712"/>
                <a:gd name="connsiteY3" fmla="*/ 2083594 h 2083594"/>
                <a:gd name="connsiteX4" fmla="*/ 1128712 w 1128712"/>
                <a:gd name="connsiteY4" fmla="*/ 1045369 h 2083594"/>
                <a:gd name="connsiteX5" fmla="*/ 454818 w 1128712"/>
                <a:gd name="connsiteY5" fmla="*/ 4762 h 2083594"/>
                <a:gd name="connsiteX6" fmla="*/ 4762 w 1128712"/>
                <a:gd name="connsiteY6" fmla="*/ 0 h 208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712" h="2083594">
                  <a:moveTo>
                    <a:pt x="4762" y="0"/>
                  </a:moveTo>
                  <a:lnTo>
                    <a:pt x="671512" y="1040606"/>
                  </a:lnTo>
                  <a:lnTo>
                    <a:pt x="0" y="2081212"/>
                  </a:lnTo>
                  <a:lnTo>
                    <a:pt x="452437" y="2083594"/>
                  </a:lnTo>
                  <a:lnTo>
                    <a:pt x="1128712" y="1045369"/>
                  </a:lnTo>
                  <a:lnTo>
                    <a:pt x="454818" y="4762"/>
                  </a:lnTo>
                  <a:lnTo>
                    <a:pt x="4762" y="0"/>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5" name="Picture 14">
              <a:extLst>
                <a:ext uri="{FF2B5EF4-FFF2-40B4-BE49-F238E27FC236}">
                  <a16:creationId xmlns:a16="http://schemas.microsoft.com/office/drawing/2014/main" id="{99AA80F1-0469-49FA-A165-E8D3992C94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2917" y="6362091"/>
              <a:ext cx="1495820" cy="429595"/>
            </a:xfrm>
            <a:prstGeom prst="rect">
              <a:avLst/>
            </a:prstGeom>
          </p:spPr>
        </p:pic>
      </p:grpSp>
      <p:sp>
        <p:nvSpPr>
          <p:cNvPr id="9" name="Rectangle 3">
            <a:extLst>
              <a:ext uri="{FF2B5EF4-FFF2-40B4-BE49-F238E27FC236}">
                <a16:creationId xmlns:a16="http://schemas.microsoft.com/office/drawing/2014/main" id="{EF063BB8-7029-4B56-9246-920AAB98FE54}"/>
              </a:ext>
            </a:extLst>
          </p:cNvPr>
          <p:cNvSpPr txBox="1">
            <a:spLocks noChangeArrowheads="1"/>
          </p:cNvSpPr>
          <p:nvPr/>
        </p:nvSpPr>
        <p:spPr bwMode="auto">
          <a:xfrm>
            <a:off x="1405185" y="1859640"/>
            <a:ext cx="9132240" cy="3875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457200" indent="-457200" algn="l" rtl="0" eaLnBrk="0" fontAlgn="base" hangingPunct="0">
              <a:spcBef>
                <a:spcPct val="20000"/>
              </a:spcBef>
              <a:spcAft>
                <a:spcPct val="0"/>
              </a:spcAft>
              <a:buClr>
                <a:srgbClr val="A50021"/>
              </a:buClr>
              <a:buSzPct val="75000"/>
              <a:buFont typeface="Wingdings" panose="05000000000000000000" pitchFamily="2" charset="2"/>
              <a:buChar char="n"/>
              <a:defRPr sz="3200">
                <a:solidFill>
                  <a:schemeClr val="tx2"/>
                </a:solidFill>
                <a:latin typeface="+mn-lt"/>
                <a:ea typeface="+mn-ea"/>
                <a:cs typeface="+mn-cs"/>
              </a:defRPr>
            </a:lvl1pPr>
            <a:lvl2pPr marL="1027113" indent="-455613" algn="l" rtl="0" eaLnBrk="0" fontAlgn="base" hangingPunct="0">
              <a:spcBef>
                <a:spcPct val="20000"/>
              </a:spcBef>
              <a:spcAft>
                <a:spcPct val="0"/>
              </a:spcAft>
              <a:buClr>
                <a:schemeClr val="accent2"/>
              </a:buClr>
              <a:buSzPct val="75000"/>
              <a:buFont typeface="Wingdings" panose="05000000000000000000" pitchFamily="2" charset="2"/>
              <a:buChar char="n"/>
              <a:defRPr sz="2800">
                <a:solidFill>
                  <a:schemeClr val="tx1"/>
                </a:solidFill>
                <a:latin typeface="+mn-lt"/>
              </a:defRPr>
            </a:lvl2pPr>
            <a:lvl3pPr marL="1370013" indent="-228600" algn="l" rtl="0" eaLnBrk="0" fontAlgn="base" hangingPunct="0">
              <a:spcBef>
                <a:spcPct val="20000"/>
              </a:spcBef>
              <a:spcAft>
                <a:spcPct val="0"/>
              </a:spcAft>
              <a:buClr>
                <a:srgbClr val="666699"/>
              </a:buClr>
              <a:buSzPct val="70000"/>
              <a:buFont typeface="Wingdings" panose="05000000000000000000" pitchFamily="2" charset="2"/>
              <a:buChar char="n"/>
              <a:defRPr sz="2400">
                <a:solidFill>
                  <a:schemeClr val="tx1"/>
                </a:solidFill>
                <a:latin typeface="+mn-lt"/>
              </a:defRPr>
            </a:lvl3pPr>
            <a:lvl4pPr marL="1712913" indent="-228600" algn="l" rtl="0" eaLnBrk="0" fontAlgn="base" hangingPunct="0">
              <a:spcBef>
                <a:spcPct val="20000"/>
              </a:spcBef>
              <a:spcAft>
                <a:spcPct val="0"/>
              </a:spcAft>
              <a:buSzPct val="6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mn-lt"/>
              </a:defRPr>
            </a:lvl5pPr>
            <a:lvl6pPr marL="2514600" indent="-228600" algn="l" rtl="0" fontAlgn="base">
              <a:spcBef>
                <a:spcPct val="20000"/>
              </a:spcBef>
              <a:spcAft>
                <a:spcPct val="0"/>
              </a:spcAft>
              <a:buClr>
                <a:schemeClr val="hlink"/>
              </a:buClr>
              <a:buSzPct val="55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hlink"/>
              </a:buClr>
              <a:buSzPct val="55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hlink"/>
              </a:buClr>
              <a:buSzPct val="55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hlink"/>
              </a:buClr>
              <a:buSzPct val="55000"/>
              <a:buFont typeface="Wingdings" pitchFamily="2" charset="2"/>
              <a:buChar char="n"/>
              <a:defRPr sz="2000">
                <a:solidFill>
                  <a:schemeClr val="tx1"/>
                </a:solidFill>
                <a:latin typeface="+mn-lt"/>
              </a:defRPr>
            </a:lvl9pPr>
          </a:lstStyle>
          <a:p>
            <a:pPr marL="0" indent="0">
              <a:buClr>
                <a:srgbClr val="996600"/>
              </a:buClr>
              <a:buSzPct val="100000"/>
              <a:buNone/>
            </a:pPr>
            <a:r>
              <a:rPr lang="en-US" altLang="en-US" sz="3600" b="1" kern="0" dirty="0">
                <a:solidFill>
                  <a:srgbClr val="996600"/>
                </a:solidFill>
                <a:latin typeface="Cambria" panose="02040503050406030204" pitchFamily="18" charset="0"/>
                <a:cs typeface="Tahoma" panose="020B0604030504040204" pitchFamily="34" charset="0"/>
              </a:rPr>
              <a:t>Advantages of Seeding</a:t>
            </a:r>
          </a:p>
          <a:p>
            <a:pPr marL="398463" indent="-398463">
              <a:spcBef>
                <a:spcPts val="1800"/>
              </a:spcBef>
              <a:buClr>
                <a:srgbClr val="996600"/>
              </a:buClr>
              <a:buSzPct val="100000"/>
              <a:buFont typeface="Wingdings" panose="05000000000000000000" pitchFamily="2" charset="2"/>
              <a:buChar char="§"/>
            </a:pPr>
            <a:r>
              <a:rPr lang="en-US" altLang="en-US" kern="0" dirty="0">
                <a:solidFill>
                  <a:srgbClr val="000000"/>
                </a:solidFill>
                <a:latin typeface="Cambria" panose="02040503050406030204" pitchFamily="18" charset="0"/>
                <a:cs typeface="Tahoma" panose="020B0604030504040204" pitchFamily="34" charset="0"/>
              </a:rPr>
              <a:t>Less expensive</a:t>
            </a:r>
          </a:p>
          <a:p>
            <a:pPr marL="398463" indent="-398463">
              <a:spcBef>
                <a:spcPts val="1800"/>
              </a:spcBef>
              <a:buClr>
                <a:srgbClr val="996600"/>
              </a:buClr>
              <a:buSzPct val="100000"/>
              <a:buFont typeface="Wingdings" panose="05000000000000000000" pitchFamily="2" charset="2"/>
              <a:buChar char="§"/>
            </a:pPr>
            <a:r>
              <a:rPr lang="en-US" altLang="en-US" kern="0" dirty="0">
                <a:solidFill>
                  <a:srgbClr val="000000"/>
                </a:solidFill>
                <a:latin typeface="Cambria" panose="02040503050406030204" pitchFamily="18" charset="0"/>
                <a:cs typeface="Tahoma" panose="020B0604030504040204" pitchFamily="34" charset="0"/>
              </a:rPr>
              <a:t>More grass species available</a:t>
            </a:r>
          </a:p>
          <a:p>
            <a:pPr marL="398463" indent="-398463">
              <a:spcBef>
                <a:spcPts val="1800"/>
              </a:spcBef>
              <a:buClr>
                <a:srgbClr val="996600"/>
              </a:buClr>
              <a:buSzPct val="100000"/>
              <a:buFont typeface="Wingdings" panose="05000000000000000000" pitchFamily="2" charset="2"/>
              <a:buChar char="§"/>
            </a:pPr>
            <a:r>
              <a:rPr lang="en-US" altLang="en-US" kern="0" dirty="0">
                <a:solidFill>
                  <a:srgbClr val="000000"/>
                </a:solidFill>
                <a:latin typeface="Cambria" panose="02040503050406030204" pitchFamily="18" charset="0"/>
                <a:cs typeface="Tahoma" panose="020B0604030504040204" pitchFamily="34" charset="0"/>
              </a:rPr>
              <a:t>Develops a stronger root system</a:t>
            </a:r>
            <a:endParaRPr lang="en-US" altLang="en-US" kern="0" dirty="0">
              <a:solidFill>
                <a:srgbClr val="000066"/>
              </a:solidFill>
            </a:endParaRPr>
          </a:p>
        </p:txBody>
      </p:sp>
    </p:spTree>
    <p:extLst>
      <p:ext uri="{BB962C8B-B14F-4D97-AF65-F5344CB8AC3E}">
        <p14:creationId xmlns:p14="http://schemas.microsoft.com/office/powerpoint/2010/main" val="1680915409"/>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TextBox 6">
            <a:extLst>
              <a:ext uri="{FF2B5EF4-FFF2-40B4-BE49-F238E27FC236}">
                <a16:creationId xmlns:a16="http://schemas.microsoft.com/office/drawing/2014/main" id="{75A1EF2F-2337-46CE-9E67-2CB3D94ADC99}"/>
              </a:ext>
            </a:extLst>
          </p:cNvPr>
          <p:cNvSpPr txBox="1">
            <a:spLocks noChangeArrowheads="1"/>
          </p:cNvSpPr>
          <p:nvPr/>
        </p:nvSpPr>
        <p:spPr bwMode="auto">
          <a:xfrm>
            <a:off x="484909" y="443340"/>
            <a:ext cx="1105938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A50021"/>
              </a:buClr>
              <a:buSzPct val="75000"/>
              <a:buFont typeface="Wingdings" panose="05000000000000000000" pitchFamily="2" charset="2"/>
              <a:buChar char="n"/>
              <a:defRPr sz="3200">
                <a:solidFill>
                  <a:schemeClr val="tx2"/>
                </a:solidFill>
                <a:latin typeface="Arial" panose="020B0604020202020204" pitchFamily="34" charset="0"/>
              </a:defRPr>
            </a:lvl1pPr>
            <a:lvl2pPr marL="742950" indent="-285750" eaLnBrk="0" hangingPunct="0">
              <a:spcBef>
                <a:spcPct val="20000"/>
              </a:spcBef>
              <a:buClr>
                <a:schemeClr val="accent2"/>
              </a:buClr>
              <a:buSzPct val="75000"/>
              <a:buFont typeface="Wingdings" panose="05000000000000000000" pitchFamily="2" charset="2"/>
              <a:buChar char="n"/>
              <a:defRPr sz="2800">
                <a:solidFill>
                  <a:schemeClr val="tx1"/>
                </a:solidFill>
                <a:latin typeface="Arial" panose="020B0604020202020204" pitchFamily="34" charset="0"/>
              </a:defRPr>
            </a:lvl2pPr>
            <a:lvl3pPr marL="1143000" indent="-228600" eaLnBrk="0" hangingPunct="0">
              <a:spcBef>
                <a:spcPct val="20000"/>
              </a:spcBef>
              <a:buClr>
                <a:srgbClr val="666699"/>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eaLnBrk="0" hangingPunct="0">
              <a:spcBef>
                <a:spcPct val="20000"/>
              </a:spcBef>
              <a:buSzPct val="60000"/>
              <a:buFont typeface="Wingdings" panose="05000000000000000000" pitchFamily="2" charset="2"/>
              <a:buChar char="n"/>
              <a:defRPr sz="2000">
                <a:solidFill>
                  <a:schemeClr val="tx1"/>
                </a:solidFill>
                <a:latin typeface="Arial" panose="020B0604020202020204" pitchFamily="34" charset="0"/>
              </a:defRPr>
            </a:lvl4pPr>
            <a:lvl5pPr marL="2057400" indent="-228600" eaLnBrk="0" hangingPunct="0">
              <a:spcBef>
                <a:spcPct val="20000"/>
              </a:spcBef>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5400" b="1" dirty="0">
                <a:solidFill>
                  <a:srgbClr val="990000"/>
                </a:solidFill>
                <a:latin typeface="Tahoma" panose="020B0604030504040204" pitchFamily="34" charset="0"/>
                <a:cs typeface="Tahoma" panose="020B0604030504040204" pitchFamily="34" charset="0"/>
              </a:rPr>
              <a:t>Popular Grass Species</a:t>
            </a:r>
          </a:p>
        </p:txBody>
      </p:sp>
      <p:grpSp>
        <p:nvGrpSpPr>
          <p:cNvPr id="11" name="Group 10">
            <a:extLst>
              <a:ext uri="{FF2B5EF4-FFF2-40B4-BE49-F238E27FC236}">
                <a16:creationId xmlns:a16="http://schemas.microsoft.com/office/drawing/2014/main" id="{F206FE64-BED6-4822-9F91-513E1B3FB57F}"/>
              </a:ext>
            </a:extLst>
          </p:cNvPr>
          <p:cNvGrpSpPr/>
          <p:nvPr/>
        </p:nvGrpSpPr>
        <p:grpSpPr>
          <a:xfrm>
            <a:off x="0" y="6229351"/>
            <a:ext cx="12192000" cy="626801"/>
            <a:chOff x="0" y="6229351"/>
            <a:chExt cx="12192000" cy="626801"/>
          </a:xfrm>
        </p:grpSpPr>
        <p:sp>
          <p:nvSpPr>
            <p:cNvPr id="12" name="Rectangle 11">
              <a:extLst>
                <a:ext uri="{FF2B5EF4-FFF2-40B4-BE49-F238E27FC236}">
                  <a16:creationId xmlns:a16="http://schemas.microsoft.com/office/drawing/2014/main" id="{25217267-19C8-430B-AE70-CF221CE11410}"/>
                </a:ext>
              </a:extLst>
            </p:cNvPr>
            <p:cNvSpPr/>
            <p:nvPr userDrawn="1"/>
          </p:nvSpPr>
          <p:spPr>
            <a:xfrm>
              <a:off x="0" y="6229351"/>
              <a:ext cx="12192000" cy="626801"/>
            </a:xfrm>
            <a:prstGeom prst="rect">
              <a:avLst/>
            </a:prstGeom>
            <a:solidFill>
              <a:srgbClr val="004D3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p>
          </p:txBody>
        </p:sp>
        <p:sp>
          <p:nvSpPr>
            <p:cNvPr id="13" name="Freeform 15">
              <a:extLst>
                <a:ext uri="{FF2B5EF4-FFF2-40B4-BE49-F238E27FC236}">
                  <a16:creationId xmlns:a16="http://schemas.microsoft.com/office/drawing/2014/main" id="{4111FA89-1AA6-479B-BFDF-831124487B57}"/>
                </a:ext>
              </a:extLst>
            </p:cNvPr>
            <p:cNvSpPr/>
            <p:nvPr userDrawn="1"/>
          </p:nvSpPr>
          <p:spPr>
            <a:xfrm>
              <a:off x="11277600" y="6232231"/>
              <a:ext cx="497408" cy="623921"/>
            </a:xfrm>
            <a:custGeom>
              <a:avLst/>
              <a:gdLst>
                <a:gd name="connsiteX0" fmla="*/ 4762 w 1128712"/>
                <a:gd name="connsiteY0" fmla="*/ 0 h 2083594"/>
                <a:gd name="connsiteX1" fmla="*/ 671512 w 1128712"/>
                <a:gd name="connsiteY1" fmla="*/ 1040606 h 2083594"/>
                <a:gd name="connsiteX2" fmla="*/ 0 w 1128712"/>
                <a:gd name="connsiteY2" fmla="*/ 2081212 h 2083594"/>
                <a:gd name="connsiteX3" fmla="*/ 452437 w 1128712"/>
                <a:gd name="connsiteY3" fmla="*/ 2083594 h 2083594"/>
                <a:gd name="connsiteX4" fmla="*/ 1128712 w 1128712"/>
                <a:gd name="connsiteY4" fmla="*/ 1045369 h 2083594"/>
                <a:gd name="connsiteX5" fmla="*/ 454818 w 1128712"/>
                <a:gd name="connsiteY5" fmla="*/ 4762 h 2083594"/>
                <a:gd name="connsiteX6" fmla="*/ 4762 w 1128712"/>
                <a:gd name="connsiteY6" fmla="*/ 0 h 208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712" h="2083594">
                  <a:moveTo>
                    <a:pt x="4762" y="0"/>
                  </a:moveTo>
                  <a:lnTo>
                    <a:pt x="671512" y="1040606"/>
                  </a:lnTo>
                  <a:lnTo>
                    <a:pt x="0" y="2081212"/>
                  </a:lnTo>
                  <a:lnTo>
                    <a:pt x="452437" y="2083594"/>
                  </a:lnTo>
                  <a:lnTo>
                    <a:pt x="1128712" y="1045369"/>
                  </a:lnTo>
                  <a:lnTo>
                    <a:pt x="454818" y="4762"/>
                  </a:lnTo>
                  <a:lnTo>
                    <a:pt x="4762" y="0"/>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Freeform 16">
              <a:extLst>
                <a:ext uri="{FF2B5EF4-FFF2-40B4-BE49-F238E27FC236}">
                  <a16:creationId xmlns:a16="http://schemas.microsoft.com/office/drawing/2014/main" id="{1E88436B-CDC7-4186-A0C9-82568010C5D4}"/>
                </a:ext>
              </a:extLst>
            </p:cNvPr>
            <p:cNvSpPr/>
            <p:nvPr userDrawn="1"/>
          </p:nvSpPr>
          <p:spPr>
            <a:xfrm>
              <a:off x="11544293" y="6231732"/>
              <a:ext cx="497408" cy="623921"/>
            </a:xfrm>
            <a:custGeom>
              <a:avLst/>
              <a:gdLst>
                <a:gd name="connsiteX0" fmla="*/ 4762 w 1128712"/>
                <a:gd name="connsiteY0" fmla="*/ 0 h 2083594"/>
                <a:gd name="connsiteX1" fmla="*/ 671512 w 1128712"/>
                <a:gd name="connsiteY1" fmla="*/ 1040606 h 2083594"/>
                <a:gd name="connsiteX2" fmla="*/ 0 w 1128712"/>
                <a:gd name="connsiteY2" fmla="*/ 2081212 h 2083594"/>
                <a:gd name="connsiteX3" fmla="*/ 452437 w 1128712"/>
                <a:gd name="connsiteY3" fmla="*/ 2083594 h 2083594"/>
                <a:gd name="connsiteX4" fmla="*/ 1128712 w 1128712"/>
                <a:gd name="connsiteY4" fmla="*/ 1045369 h 2083594"/>
                <a:gd name="connsiteX5" fmla="*/ 454818 w 1128712"/>
                <a:gd name="connsiteY5" fmla="*/ 4762 h 2083594"/>
                <a:gd name="connsiteX6" fmla="*/ 4762 w 1128712"/>
                <a:gd name="connsiteY6" fmla="*/ 0 h 208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712" h="2083594">
                  <a:moveTo>
                    <a:pt x="4762" y="0"/>
                  </a:moveTo>
                  <a:lnTo>
                    <a:pt x="671512" y="1040606"/>
                  </a:lnTo>
                  <a:lnTo>
                    <a:pt x="0" y="2081212"/>
                  </a:lnTo>
                  <a:lnTo>
                    <a:pt x="452437" y="2083594"/>
                  </a:lnTo>
                  <a:lnTo>
                    <a:pt x="1128712" y="1045369"/>
                  </a:lnTo>
                  <a:lnTo>
                    <a:pt x="454818" y="4762"/>
                  </a:lnTo>
                  <a:lnTo>
                    <a:pt x="4762" y="0"/>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5" name="Picture 14">
              <a:extLst>
                <a:ext uri="{FF2B5EF4-FFF2-40B4-BE49-F238E27FC236}">
                  <a16:creationId xmlns:a16="http://schemas.microsoft.com/office/drawing/2014/main" id="{99AA80F1-0469-49FA-A165-E8D3992C94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2917" y="6362091"/>
              <a:ext cx="1495820" cy="429595"/>
            </a:xfrm>
            <a:prstGeom prst="rect">
              <a:avLst/>
            </a:prstGeom>
          </p:spPr>
        </p:pic>
      </p:grpSp>
      <p:sp>
        <p:nvSpPr>
          <p:cNvPr id="9" name="Rectangle 3">
            <a:extLst>
              <a:ext uri="{FF2B5EF4-FFF2-40B4-BE49-F238E27FC236}">
                <a16:creationId xmlns:a16="http://schemas.microsoft.com/office/drawing/2014/main" id="{EF063BB8-7029-4B56-9246-920AAB98FE54}"/>
              </a:ext>
            </a:extLst>
          </p:cNvPr>
          <p:cNvSpPr txBox="1">
            <a:spLocks noChangeArrowheads="1"/>
          </p:cNvSpPr>
          <p:nvPr/>
        </p:nvSpPr>
        <p:spPr bwMode="auto">
          <a:xfrm>
            <a:off x="1044963" y="1651817"/>
            <a:ext cx="10509724" cy="3875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457200" indent="-457200" algn="l" rtl="0" eaLnBrk="0" fontAlgn="base" hangingPunct="0">
              <a:spcBef>
                <a:spcPct val="20000"/>
              </a:spcBef>
              <a:spcAft>
                <a:spcPct val="0"/>
              </a:spcAft>
              <a:buClr>
                <a:srgbClr val="A50021"/>
              </a:buClr>
              <a:buSzPct val="75000"/>
              <a:buFont typeface="Wingdings" panose="05000000000000000000" pitchFamily="2" charset="2"/>
              <a:buChar char="n"/>
              <a:defRPr sz="3200">
                <a:solidFill>
                  <a:schemeClr val="tx2"/>
                </a:solidFill>
                <a:latin typeface="+mn-lt"/>
                <a:ea typeface="+mn-ea"/>
                <a:cs typeface="+mn-cs"/>
              </a:defRPr>
            </a:lvl1pPr>
            <a:lvl2pPr marL="1027113" indent="-455613" algn="l" rtl="0" eaLnBrk="0" fontAlgn="base" hangingPunct="0">
              <a:spcBef>
                <a:spcPct val="20000"/>
              </a:spcBef>
              <a:spcAft>
                <a:spcPct val="0"/>
              </a:spcAft>
              <a:buClr>
                <a:schemeClr val="accent2"/>
              </a:buClr>
              <a:buSzPct val="75000"/>
              <a:buFont typeface="Wingdings" panose="05000000000000000000" pitchFamily="2" charset="2"/>
              <a:buChar char="n"/>
              <a:defRPr sz="2800">
                <a:solidFill>
                  <a:schemeClr val="tx1"/>
                </a:solidFill>
                <a:latin typeface="+mn-lt"/>
              </a:defRPr>
            </a:lvl2pPr>
            <a:lvl3pPr marL="1370013" indent="-228600" algn="l" rtl="0" eaLnBrk="0" fontAlgn="base" hangingPunct="0">
              <a:spcBef>
                <a:spcPct val="20000"/>
              </a:spcBef>
              <a:spcAft>
                <a:spcPct val="0"/>
              </a:spcAft>
              <a:buClr>
                <a:srgbClr val="666699"/>
              </a:buClr>
              <a:buSzPct val="70000"/>
              <a:buFont typeface="Wingdings" panose="05000000000000000000" pitchFamily="2" charset="2"/>
              <a:buChar char="n"/>
              <a:defRPr sz="2400">
                <a:solidFill>
                  <a:schemeClr val="tx1"/>
                </a:solidFill>
                <a:latin typeface="+mn-lt"/>
              </a:defRPr>
            </a:lvl3pPr>
            <a:lvl4pPr marL="1712913" indent="-228600" algn="l" rtl="0" eaLnBrk="0" fontAlgn="base" hangingPunct="0">
              <a:spcBef>
                <a:spcPct val="20000"/>
              </a:spcBef>
              <a:spcAft>
                <a:spcPct val="0"/>
              </a:spcAft>
              <a:buSzPct val="6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mn-lt"/>
              </a:defRPr>
            </a:lvl5pPr>
            <a:lvl6pPr marL="2514600" indent="-228600" algn="l" rtl="0" fontAlgn="base">
              <a:spcBef>
                <a:spcPct val="20000"/>
              </a:spcBef>
              <a:spcAft>
                <a:spcPct val="0"/>
              </a:spcAft>
              <a:buClr>
                <a:schemeClr val="hlink"/>
              </a:buClr>
              <a:buSzPct val="55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hlink"/>
              </a:buClr>
              <a:buSzPct val="55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hlink"/>
              </a:buClr>
              <a:buSzPct val="55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hlink"/>
              </a:buClr>
              <a:buSzPct val="55000"/>
              <a:buFont typeface="Wingdings" pitchFamily="2" charset="2"/>
              <a:buChar char="n"/>
              <a:defRPr sz="2000">
                <a:solidFill>
                  <a:schemeClr val="tx1"/>
                </a:solidFill>
                <a:latin typeface="+mn-lt"/>
              </a:defRPr>
            </a:lvl9pPr>
          </a:lstStyle>
          <a:p>
            <a:pPr marL="0" indent="0">
              <a:spcBef>
                <a:spcPts val="0"/>
              </a:spcBef>
              <a:buClr>
                <a:srgbClr val="996600"/>
              </a:buClr>
              <a:buSzPct val="100000"/>
              <a:buNone/>
            </a:pPr>
            <a:r>
              <a:rPr lang="en-US" altLang="en-US" sz="3600" b="1" kern="0" dirty="0">
                <a:solidFill>
                  <a:srgbClr val="996600"/>
                </a:solidFill>
                <a:latin typeface="Cambria" panose="02040503050406030204" pitchFamily="18" charset="0"/>
                <a:cs typeface="Tahoma" panose="020B0604030504040204" pitchFamily="34" charset="0"/>
              </a:rPr>
              <a:t>Kentucky Bluegrass</a:t>
            </a:r>
          </a:p>
          <a:p>
            <a:pPr lvl="1">
              <a:spcBef>
                <a:spcPts val="600"/>
              </a:spcBef>
              <a:buClr>
                <a:srgbClr val="996600"/>
              </a:buClr>
              <a:buSzPct val="100000"/>
              <a:buFont typeface="Wingdings" panose="05000000000000000000" pitchFamily="2" charset="2"/>
              <a:buChar char="ü"/>
            </a:pPr>
            <a:r>
              <a:rPr lang="en-US" altLang="en-US" sz="2400" kern="0" dirty="0">
                <a:solidFill>
                  <a:schemeClr val="tx1"/>
                </a:solidFill>
                <a:latin typeface="Cambria" panose="02040503050406030204" pitchFamily="18" charset="0"/>
                <a:cs typeface="Tahoma" panose="020B0604030504040204" pitchFamily="34" charset="0"/>
              </a:rPr>
              <a:t>Sunny areas; cold-hardy; goes dormant in drought; wear-tolerant</a:t>
            </a:r>
          </a:p>
          <a:p>
            <a:pPr marL="0" indent="0">
              <a:spcBef>
                <a:spcPts val="2400"/>
              </a:spcBef>
              <a:buClr>
                <a:srgbClr val="996600"/>
              </a:buClr>
              <a:buSzPct val="100000"/>
              <a:buNone/>
            </a:pPr>
            <a:r>
              <a:rPr lang="en-US" altLang="en-US" sz="3600" b="1" kern="0" dirty="0">
                <a:solidFill>
                  <a:srgbClr val="996600"/>
                </a:solidFill>
                <a:latin typeface="Cambria" panose="02040503050406030204" pitchFamily="18" charset="0"/>
                <a:cs typeface="Tahoma" panose="020B0604030504040204" pitchFamily="34" charset="0"/>
              </a:rPr>
              <a:t>Fine Fescues </a:t>
            </a:r>
            <a:r>
              <a:rPr lang="en-US" altLang="en-US" sz="2800" kern="0" dirty="0">
                <a:solidFill>
                  <a:srgbClr val="996600"/>
                </a:solidFill>
                <a:latin typeface="Cambria" panose="02040503050406030204" pitchFamily="18" charset="0"/>
                <a:cs typeface="Tahoma" panose="020B0604030504040204" pitchFamily="34" charset="0"/>
              </a:rPr>
              <a:t>(Creeping Red, </a:t>
            </a:r>
            <a:r>
              <a:rPr lang="en-US" altLang="en-US" sz="2800" kern="0" dirty="0" err="1">
                <a:solidFill>
                  <a:srgbClr val="996600"/>
                </a:solidFill>
                <a:latin typeface="Cambria" panose="02040503050406030204" pitchFamily="18" charset="0"/>
                <a:cs typeface="Tahoma" panose="020B0604030504040204" pitchFamily="34" charset="0"/>
              </a:rPr>
              <a:t>Chewings</a:t>
            </a:r>
            <a:r>
              <a:rPr lang="en-US" altLang="en-US" sz="2800" kern="0" dirty="0">
                <a:solidFill>
                  <a:srgbClr val="996600"/>
                </a:solidFill>
                <a:latin typeface="Cambria" panose="02040503050406030204" pitchFamily="18" charset="0"/>
                <a:cs typeface="Tahoma" panose="020B0604030504040204" pitchFamily="34" charset="0"/>
              </a:rPr>
              <a:t> Red, Hard)</a:t>
            </a:r>
          </a:p>
          <a:p>
            <a:pPr lvl="1">
              <a:spcBef>
                <a:spcPts val="600"/>
              </a:spcBef>
              <a:buClr>
                <a:srgbClr val="996600"/>
              </a:buClr>
              <a:buSzPct val="100000"/>
              <a:buFont typeface="Wingdings" panose="05000000000000000000" pitchFamily="2" charset="2"/>
              <a:buChar char="ü"/>
            </a:pPr>
            <a:r>
              <a:rPr lang="en-US" altLang="en-US" sz="2400" kern="0" dirty="0">
                <a:solidFill>
                  <a:schemeClr val="tx1"/>
                </a:solidFill>
                <a:latin typeface="Cambria" panose="02040503050406030204" pitchFamily="18" charset="0"/>
                <a:cs typeface="Tahoma" panose="020B0604030504040204" pitchFamily="34" charset="0"/>
              </a:rPr>
              <a:t>Tolerates shade and salt; low-maintenance</a:t>
            </a:r>
          </a:p>
          <a:p>
            <a:pPr marL="0" indent="0">
              <a:spcBef>
                <a:spcPts val="2400"/>
              </a:spcBef>
              <a:buClr>
                <a:srgbClr val="996600"/>
              </a:buClr>
              <a:buSzPct val="100000"/>
              <a:buNone/>
            </a:pPr>
            <a:r>
              <a:rPr lang="en-US" altLang="en-US" sz="3600" b="1" kern="0" dirty="0">
                <a:solidFill>
                  <a:srgbClr val="996600"/>
                </a:solidFill>
                <a:latin typeface="Cambria" panose="02040503050406030204" pitchFamily="18" charset="0"/>
                <a:cs typeface="Tahoma" panose="020B0604030504040204" pitchFamily="34" charset="0"/>
              </a:rPr>
              <a:t>Perennial Ryegrass</a:t>
            </a:r>
          </a:p>
          <a:p>
            <a:pPr lvl="1">
              <a:spcBef>
                <a:spcPts val="600"/>
              </a:spcBef>
              <a:buClr>
                <a:srgbClr val="996600"/>
              </a:buClr>
              <a:buSzPct val="100000"/>
              <a:buFont typeface="Wingdings" panose="05000000000000000000" pitchFamily="2" charset="2"/>
              <a:buChar char="ü"/>
            </a:pPr>
            <a:r>
              <a:rPr lang="en-US" altLang="en-US" sz="2400" kern="0" dirty="0">
                <a:solidFill>
                  <a:srgbClr val="000000"/>
                </a:solidFill>
                <a:latin typeface="Cambria" panose="02040503050406030204" pitchFamily="18" charset="0"/>
                <a:cs typeface="Tahoma" panose="020B0604030504040204" pitchFamily="34" charset="0"/>
              </a:rPr>
              <a:t>Emerges fast; less hardy; less wear-tolerant</a:t>
            </a:r>
            <a:endParaRPr lang="en-US" altLang="en-US" kern="0" dirty="0">
              <a:solidFill>
                <a:srgbClr val="000066"/>
              </a:solidFill>
            </a:endParaRPr>
          </a:p>
        </p:txBody>
      </p:sp>
    </p:spTree>
    <p:extLst>
      <p:ext uri="{BB962C8B-B14F-4D97-AF65-F5344CB8AC3E}">
        <p14:creationId xmlns:p14="http://schemas.microsoft.com/office/powerpoint/2010/main" val="32715937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 calcmode="lin" valueType="num">
                                      <p:cBhvr additive="base">
                                        <p:cTn id="7"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xEl>
                                              <p:pRg st="3" end="3"/>
                                            </p:txEl>
                                          </p:spTgt>
                                        </p:tgtEl>
                                        <p:attrNameLst>
                                          <p:attrName>style.visibility</p:attrName>
                                        </p:attrNameLst>
                                      </p:cBhvr>
                                      <p:to>
                                        <p:strVal val="visible"/>
                                      </p:to>
                                    </p:set>
                                    <p:anim calcmode="lin" valueType="num">
                                      <p:cBhvr additive="base">
                                        <p:cTn id="11"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anim calcmode="lin" valueType="num">
                                      <p:cBhvr additive="base">
                                        <p:cTn id="17"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9">
                                            <p:txEl>
                                              <p:pRg st="4" end="4"/>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9">
                                            <p:txEl>
                                              <p:pRg st="5" end="5"/>
                                            </p:txEl>
                                          </p:spTgt>
                                        </p:tgtEl>
                                        <p:attrNameLst>
                                          <p:attrName>style.visibility</p:attrName>
                                        </p:attrNameLst>
                                      </p:cBhvr>
                                      <p:to>
                                        <p:strVal val="visible"/>
                                      </p:to>
                                    </p:set>
                                    <p:anim calcmode="lin" valueType="num">
                                      <p:cBhvr additive="base">
                                        <p:cTn id="21"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TextBox 6">
            <a:extLst>
              <a:ext uri="{FF2B5EF4-FFF2-40B4-BE49-F238E27FC236}">
                <a16:creationId xmlns:a16="http://schemas.microsoft.com/office/drawing/2014/main" id="{75A1EF2F-2337-46CE-9E67-2CB3D94ADC99}"/>
              </a:ext>
            </a:extLst>
          </p:cNvPr>
          <p:cNvSpPr txBox="1">
            <a:spLocks noChangeArrowheads="1"/>
          </p:cNvSpPr>
          <p:nvPr/>
        </p:nvSpPr>
        <p:spPr bwMode="auto">
          <a:xfrm>
            <a:off x="484909" y="540325"/>
            <a:ext cx="1105938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A50021"/>
              </a:buClr>
              <a:buSzPct val="75000"/>
              <a:buFont typeface="Wingdings" panose="05000000000000000000" pitchFamily="2" charset="2"/>
              <a:buChar char="n"/>
              <a:defRPr sz="3200">
                <a:solidFill>
                  <a:schemeClr val="tx2"/>
                </a:solidFill>
                <a:latin typeface="Arial" panose="020B0604020202020204" pitchFamily="34" charset="0"/>
              </a:defRPr>
            </a:lvl1pPr>
            <a:lvl2pPr marL="742950" indent="-285750" eaLnBrk="0" hangingPunct="0">
              <a:spcBef>
                <a:spcPct val="20000"/>
              </a:spcBef>
              <a:buClr>
                <a:schemeClr val="accent2"/>
              </a:buClr>
              <a:buSzPct val="75000"/>
              <a:buFont typeface="Wingdings" panose="05000000000000000000" pitchFamily="2" charset="2"/>
              <a:buChar char="n"/>
              <a:defRPr sz="2800">
                <a:solidFill>
                  <a:schemeClr val="tx1"/>
                </a:solidFill>
                <a:latin typeface="Arial" panose="020B0604020202020204" pitchFamily="34" charset="0"/>
              </a:defRPr>
            </a:lvl2pPr>
            <a:lvl3pPr marL="1143000" indent="-228600" eaLnBrk="0" hangingPunct="0">
              <a:spcBef>
                <a:spcPct val="20000"/>
              </a:spcBef>
              <a:buClr>
                <a:srgbClr val="666699"/>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eaLnBrk="0" hangingPunct="0">
              <a:spcBef>
                <a:spcPct val="20000"/>
              </a:spcBef>
              <a:buSzPct val="60000"/>
              <a:buFont typeface="Wingdings" panose="05000000000000000000" pitchFamily="2" charset="2"/>
              <a:buChar char="n"/>
              <a:defRPr sz="2000">
                <a:solidFill>
                  <a:schemeClr val="tx1"/>
                </a:solidFill>
                <a:latin typeface="Arial" panose="020B0604020202020204" pitchFamily="34" charset="0"/>
              </a:defRPr>
            </a:lvl4pPr>
            <a:lvl5pPr marL="2057400" indent="-228600" eaLnBrk="0" hangingPunct="0">
              <a:spcBef>
                <a:spcPct val="20000"/>
              </a:spcBef>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5400" b="1" dirty="0">
                <a:solidFill>
                  <a:srgbClr val="990000"/>
                </a:solidFill>
                <a:latin typeface="Tahoma" panose="020B0604030504040204" pitchFamily="34" charset="0"/>
                <a:cs typeface="Tahoma" panose="020B0604030504040204" pitchFamily="34" charset="0"/>
              </a:rPr>
              <a:t>Alternative Grass Species</a:t>
            </a:r>
          </a:p>
        </p:txBody>
      </p:sp>
      <p:grpSp>
        <p:nvGrpSpPr>
          <p:cNvPr id="11" name="Group 10">
            <a:extLst>
              <a:ext uri="{FF2B5EF4-FFF2-40B4-BE49-F238E27FC236}">
                <a16:creationId xmlns:a16="http://schemas.microsoft.com/office/drawing/2014/main" id="{F206FE64-BED6-4822-9F91-513E1B3FB57F}"/>
              </a:ext>
            </a:extLst>
          </p:cNvPr>
          <p:cNvGrpSpPr/>
          <p:nvPr/>
        </p:nvGrpSpPr>
        <p:grpSpPr>
          <a:xfrm>
            <a:off x="0" y="6229351"/>
            <a:ext cx="12192000" cy="626801"/>
            <a:chOff x="0" y="6229351"/>
            <a:chExt cx="12192000" cy="626801"/>
          </a:xfrm>
        </p:grpSpPr>
        <p:sp>
          <p:nvSpPr>
            <p:cNvPr id="12" name="Rectangle 11">
              <a:extLst>
                <a:ext uri="{FF2B5EF4-FFF2-40B4-BE49-F238E27FC236}">
                  <a16:creationId xmlns:a16="http://schemas.microsoft.com/office/drawing/2014/main" id="{25217267-19C8-430B-AE70-CF221CE11410}"/>
                </a:ext>
              </a:extLst>
            </p:cNvPr>
            <p:cNvSpPr/>
            <p:nvPr userDrawn="1"/>
          </p:nvSpPr>
          <p:spPr>
            <a:xfrm>
              <a:off x="0" y="6229351"/>
              <a:ext cx="12192000" cy="626801"/>
            </a:xfrm>
            <a:prstGeom prst="rect">
              <a:avLst/>
            </a:prstGeom>
            <a:solidFill>
              <a:srgbClr val="004D3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p>
          </p:txBody>
        </p:sp>
        <p:sp>
          <p:nvSpPr>
            <p:cNvPr id="13" name="Freeform 15">
              <a:extLst>
                <a:ext uri="{FF2B5EF4-FFF2-40B4-BE49-F238E27FC236}">
                  <a16:creationId xmlns:a16="http://schemas.microsoft.com/office/drawing/2014/main" id="{4111FA89-1AA6-479B-BFDF-831124487B57}"/>
                </a:ext>
              </a:extLst>
            </p:cNvPr>
            <p:cNvSpPr/>
            <p:nvPr userDrawn="1"/>
          </p:nvSpPr>
          <p:spPr>
            <a:xfrm>
              <a:off x="11277600" y="6232231"/>
              <a:ext cx="497408" cy="623921"/>
            </a:xfrm>
            <a:custGeom>
              <a:avLst/>
              <a:gdLst>
                <a:gd name="connsiteX0" fmla="*/ 4762 w 1128712"/>
                <a:gd name="connsiteY0" fmla="*/ 0 h 2083594"/>
                <a:gd name="connsiteX1" fmla="*/ 671512 w 1128712"/>
                <a:gd name="connsiteY1" fmla="*/ 1040606 h 2083594"/>
                <a:gd name="connsiteX2" fmla="*/ 0 w 1128712"/>
                <a:gd name="connsiteY2" fmla="*/ 2081212 h 2083594"/>
                <a:gd name="connsiteX3" fmla="*/ 452437 w 1128712"/>
                <a:gd name="connsiteY3" fmla="*/ 2083594 h 2083594"/>
                <a:gd name="connsiteX4" fmla="*/ 1128712 w 1128712"/>
                <a:gd name="connsiteY4" fmla="*/ 1045369 h 2083594"/>
                <a:gd name="connsiteX5" fmla="*/ 454818 w 1128712"/>
                <a:gd name="connsiteY5" fmla="*/ 4762 h 2083594"/>
                <a:gd name="connsiteX6" fmla="*/ 4762 w 1128712"/>
                <a:gd name="connsiteY6" fmla="*/ 0 h 208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712" h="2083594">
                  <a:moveTo>
                    <a:pt x="4762" y="0"/>
                  </a:moveTo>
                  <a:lnTo>
                    <a:pt x="671512" y="1040606"/>
                  </a:lnTo>
                  <a:lnTo>
                    <a:pt x="0" y="2081212"/>
                  </a:lnTo>
                  <a:lnTo>
                    <a:pt x="452437" y="2083594"/>
                  </a:lnTo>
                  <a:lnTo>
                    <a:pt x="1128712" y="1045369"/>
                  </a:lnTo>
                  <a:lnTo>
                    <a:pt x="454818" y="4762"/>
                  </a:lnTo>
                  <a:lnTo>
                    <a:pt x="4762" y="0"/>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Freeform 16">
              <a:extLst>
                <a:ext uri="{FF2B5EF4-FFF2-40B4-BE49-F238E27FC236}">
                  <a16:creationId xmlns:a16="http://schemas.microsoft.com/office/drawing/2014/main" id="{1E88436B-CDC7-4186-A0C9-82568010C5D4}"/>
                </a:ext>
              </a:extLst>
            </p:cNvPr>
            <p:cNvSpPr/>
            <p:nvPr userDrawn="1"/>
          </p:nvSpPr>
          <p:spPr>
            <a:xfrm>
              <a:off x="11544293" y="6231732"/>
              <a:ext cx="497408" cy="623921"/>
            </a:xfrm>
            <a:custGeom>
              <a:avLst/>
              <a:gdLst>
                <a:gd name="connsiteX0" fmla="*/ 4762 w 1128712"/>
                <a:gd name="connsiteY0" fmla="*/ 0 h 2083594"/>
                <a:gd name="connsiteX1" fmla="*/ 671512 w 1128712"/>
                <a:gd name="connsiteY1" fmla="*/ 1040606 h 2083594"/>
                <a:gd name="connsiteX2" fmla="*/ 0 w 1128712"/>
                <a:gd name="connsiteY2" fmla="*/ 2081212 h 2083594"/>
                <a:gd name="connsiteX3" fmla="*/ 452437 w 1128712"/>
                <a:gd name="connsiteY3" fmla="*/ 2083594 h 2083594"/>
                <a:gd name="connsiteX4" fmla="*/ 1128712 w 1128712"/>
                <a:gd name="connsiteY4" fmla="*/ 1045369 h 2083594"/>
                <a:gd name="connsiteX5" fmla="*/ 454818 w 1128712"/>
                <a:gd name="connsiteY5" fmla="*/ 4762 h 2083594"/>
                <a:gd name="connsiteX6" fmla="*/ 4762 w 1128712"/>
                <a:gd name="connsiteY6" fmla="*/ 0 h 208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712" h="2083594">
                  <a:moveTo>
                    <a:pt x="4762" y="0"/>
                  </a:moveTo>
                  <a:lnTo>
                    <a:pt x="671512" y="1040606"/>
                  </a:lnTo>
                  <a:lnTo>
                    <a:pt x="0" y="2081212"/>
                  </a:lnTo>
                  <a:lnTo>
                    <a:pt x="452437" y="2083594"/>
                  </a:lnTo>
                  <a:lnTo>
                    <a:pt x="1128712" y="1045369"/>
                  </a:lnTo>
                  <a:lnTo>
                    <a:pt x="454818" y="4762"/>
                  </a:lnTo>
                  <a:lnTo>
                    <a:pt x="4762" y="0"/>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5" name="Picture 14">
              <a:extLst>
                <a:ext uri="{FF2B5EF4-FFF2-40B4-BE49-F238E27FC236}">
                  <a16:creationId xmlns:a16="http://schemas.microsoft.com/office/drawing/2014/main" id="{99AA80F1-0469-49FA-A165-E8D3992C94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2917" y="6362091"/>
              <a:ext cx="1495820" cy="429595"/>
            </a:xfrm>
            <a:prstGeom prst="rect">
              <a:avLst/>
            </a:prstGeom>
          </p:spPr>
        </p:pic>
      </p:grpSp>
      <p:sp>
        <p:nvSpPr>
          <p:cNvPr id="9" name="Rectangle 3">
            <a:extLst>
              <a:ext uri="{FF2B5EF4-FFF2-40B4-BE49-F238E27FC236}">
                <a16:creationId xmlns:a16="http://schemas.microsoft.com/office/drawing/2014/main" id="{EF063BB8-7029-4B56-9246-920AAB98FE54}"/>
              </a:ext>
            </a:extLst>
          </p:cNvPr>
          <p:cNvSpPr txBox="1">
            <a:spLocks noChangeArrowheads="1"/>
          </p:cNvSpPr>
          <p:nvPr/>
        </p:nvSpPr>
        <p:spPr bwMode="auto">
          <a:xfrm>
            <a:off x="1044963" y="1831932"/>
            <a:ext cx="10509724" cy="253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457200" indent="-457200" algn="l" rtl="0" eaLnBrk="0" fontAlgn="base" hangingPunct="0">
              <a:spcBef>
                <a:spcPct val="20000"/>
              </a:spcBef>
              <a:spcAft>
                <a:spcPct val="0"/>
              </a:spcAft>
              <a:buClr>
                <a:srgbClr val="A50021"/>
              </a:buClr>
              <a:buSzPct val="75000"/>
              <a:buFont typeface="Wingdings" panose="05000000000000000000" pitchFamily="2" charset="2"/>
              <a:buChar char="n"/>
              <a:defRPr sz="3200">
                <a:solidFill>
                  <a:schemeClr val="tx2"/>
                </a:solidFill>
                <a:latin typeface="+mn-lt"/>
                <a:ea typeface="+mn-ea"/>
                <a:cs typeface="+mn-cs"/>
              </a:defRPr>
            </a:lvl1pPr>
            <a:lvl2pPr marL="1027113" indent="-455613" algn="l" rtl="0" eaLnBrk="0" fontAlgn="base" hangingPunct="0">
              <a:spcBef>
                <a:spcPct val="20000"/>
              </a:spcBef>
              <a:spcAft>
                <a:spcPct val="0"/>
              </a:spcAft>
              <a:buClr>
                <a:schemeClr val="accent2"/>
              </a:buClr>
              <a:buSzPct val="75000"/>
              <a:buFont typeface="Wingdings" panose="05000000000000000000" pitchFamily="2" charset="2"/>
              <a:buChar char="n"/>
              <a:defRPr sz="2800">
                <a:solidFill>
                  <a:schemeClr val="tx1"/>
                </a:solidFill>
                <a:latin typeface="+mn-lt"/>
              </a:defRPr>
            </a:lvl2pPr>
            <a:lvl3pPr marL="1370013" indent="-228600" algn="l" rtl="0" eaLnBrk="0" fontAlgn="base" hangingPunct="0">
              <a:spcBef>
                <a:spcPct val="20000"/>
              </a:spcBef>
              <a:spcAft>
                <a:spcPct val="0"/>
              </a:spcAft>
              <a:buClr>
                <a:srgbClr val="666699"/>
              </a:buClr>
              <a:buSzPct val="70000"/>
              <a:buFont typeface="Wingdings" panose="05000000000000000000" pitchFamily="2" charset="2"/>
              <a:buChar char="n"/>
              <a:defRPr sz="2400">
                <a:solidFill>
                  <a:schemeClr val="tx1"/>
                </a:solidFill>
                <a:latin typeface="+mn-lt"/>
              </a:defRPr>
            </a:lvl3pPr>
            <a:lvl4pPr marL="1712913" indent="-228600" algn="l" rtl="0" eaLnBrk="0" fontAlgn="base" hangingPunct="0">
              <a:spcBef>
                <a:spcPct val="20000"/>
              </a:spcBef>
              <a:spcAft>
                <a:spcPct val="0"/>
              </a:spcAft>
              <a:buSzPct val="6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mn-lt"/>
              </a:defRPr>
            </a:lvl5pPr>
            <a:lvl6pPr marL="2514600" indent="-228600" algn="l" rtl="0" fontAlgn="base">
              <a:spcBef>
                <a:spcPct val="20000"/>
              </a:spcBef>
              <a:spcAft>
                <a:spcPct val="0"/>
              </a:spcAft>
              <a:buClr>
                <a:schemeClr val="hlink"/>
              </a:buClr>
              <a:buSzPct val="55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hlink"/>
              </a:buClr>
              <a:buSzPct val="55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hlink"/>
              </a:buClr>
              <a:buSzPct val="55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hlink"/>
              </a:buClr>
              <a:buSzPct val="55000"/>
              <a:buFont typeface="Wingdings" pitchFamily="2" charset="2"/>
              <a:buChar char="n"/>
              <a:defRPr sz="2000">
                <a:solidFill>
                  <a:schemeClr val="tx1"/>
                </a:solidFill>
                <a:latin typeface="+mn-lt"/>
              </a:defRPr>
            </a:lvl9pPr>
          </a:lstStyle>
          <a:p>
            <a:pPr>
              <a:spcBef>
                <a:spcPts val="0"/>
              </a:spcBef>
              <a:buClr>
                <a:srgbClr val="996600"/>
              </a:buClr>
              <a:buSzPct val="100000"/>
              <a:buFont typeface="Wingdings" panose="05000000000000000000" pitchFamily="2" charset="2"/>
              <a:buChar char="§"/>
            </a:pPr>
            <a:r>
              <a:rPr lang="en-US" altLang="en-US" sz="3600" kern="0" dirty="0">
                <a:solidFill>
                  <a:schemeClr val="tx1"/>
                </a:solidFill>
                <a:latin typeface="Cambria" panose="02040503050406030204" pitchFamily="18" charset="0"/>
                <a:cs typeface="Tahoma" panose="020B0604030504040204" pitchFamily="34" charset="0"/>
              </a:rPr>
              <a:t>Turf-type Tall Fescue</a:t>
            </a:r>
          </a:p>
          <a:p>
            <a:pPr>
              <a:spcBef>
                <a:spcPts val="2400"/>
              </a:spcBef>
              <a:buClr>
                <a:srgbClr val="996600"/>
              </a:buClr>
              <a:buSzPct val="100000"/>
              <a:buFont typeface="Wingdings" panose="05000000000000000000" pitchFamily="2" charset="2"/>
              <a:buChar char="§"/>
            </a:pPr>
            <a:r>
              <a:rPr lang="en-US" altLang="en-US" sz="3600" kern="0" dirty="0">
                <a:solidFill>
                  <a:schemeClr val="tx1"/>
                </a:solidFill>
                <a:latin typeface="Cambria" panose="02040503050406030204" pitchFamily="18" charset="0"/>
                <a:cs typeface="Tahoma" panose="020B0604030504040204" pitchFamily="34" charset="0"/>
              </a:rPr>
              <a:t>Crested Wheatgrass</a:t>
            </a:r>
          </a:p>
          <a:p>
            <a:pPr>
              <a:spcBef>
                <a:spcPts val="2400"/>
              </a:spcBef>
              <a:buClr>
                <a:srgbClr val="996600"/>
              </a:buClr>
              <a:buSzPct val="100000"/>
              <a:buFont typeface="Wingdings" panose="05000000000000000000" pitchFamily="2" charset="2"/>
              <a:buChar char="§"/>
            </a:pPr>
            <a:r>
              <a:rPr lang="en-US" altLang="en-US" sz="3600" kern="0" dirty="0" err="1">
                <a:solidFill>
                  <a:schemeClr val="tx1"/>
                </a:solidFill>
                <a:latin typeface="Cambria" panose="02040503050406030204" pitchFamily="18" charset="0"/>
                <a:cs typeface="Tahoma" panose="020B0604030504040204" pitchFamily="34" charset="0"/>
              </a:rPr>
              <a:t>Buffalograss</a:t>
            </a:r>
            <a:endParaRPr lang="en-US" altLang="en-US" kern="0" dirty="0">
              <a:solidFill>
                <a:schemeClr val="tx1"/>
              </a:solidFill>
            </a:endParaRPr>
          </a:p>
        </p:txBody>
      </p:sp>
    </p:spTree>
    <p:extLst>
      <p:ext uri="{BB962C8B-B14F-4D97-AF65-F5344CB8AC3E}">
        <p14:creationId xmlns:p14="http://schemas.microsoft.com/office/powerpoint/2010/main" val="35329272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 calcmode="lin" valueType="num">
                                      <p:cBhvr additive="base">
                                        <p:cTn id="7"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ext-blend">
  <a:themeElements>
    <a:clrScheme name="Custom 1">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00"/>
      </a:hlink>
      <a:folHlink>
        <a:srgbClr val="F7FE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4431</TotalTime>
  <Words>859</Words>
  <Application>Microsoft Office PowerPoint</Application>
  <PresentationFormat>Widescreen</PresentationFormat>
  <Paragraphs>120</Paragraphs>
  <Slides>36</Slides>
  <Notes>19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36</vt:i4>
      </vt:variant>
    </vt:vector>
  </HeadingPairs>
  <TitlesOfParts>
    <vt:vector size="45" baseType="lpstr">
      <vt:lpstr>Arial</vt:lpstr>
      <vt:lpstr>Times New Roman</vt:lpstr>
      <vt:lpstr>Calibri</vt:lpstr>
      <vt:lpstr>Wingdings</vt:lpstr>
      <vt:lpstr>Cambria</vt:lpstr>
      <vt:lpstr>Arial Black</vt:lpstr>
      <vt:lpstr>ＭＳ Ｐゴシック</vt:lpstr>
      <vt:lpstr>Tahoma</vt:lpstr>
      <vt:lpstr>ext-blend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 Kalb, NDSU</dc:creator>
  <cp:lastModifiedBy>Rachel Shumaker</cp:lastModifiedBy>
  <cp:revision>196</cp:revision>
  <cp:lastPrinted>2022-06-15T20:00:00Z</cp:lastPrinted>
  <dcterms:created xsi:type="dcterms:W3CDTF">2017-08-11T20:36:58Z</dcterms:created>
  <dcterms:modified xsi:type="dcterms:W3CDTF">2022-10-04T14:37:08Z</dcterms:modified>
</cp:coreProperties>
</file>